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/>
    <p:restoredTop sz="94674"/>
  </p:normalViewPr>
  <p:slideViewPr>
    <p:cSldViewPr>
      <p:cViewPr varScale="1">
        <p:scale>
          <a:sx n="124" d="100"/>
          <a:sy n="124" d="100"/>
        </p:scale>
        <p:origin x="1384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DAC5-D4CB-46F7-ACE4-12F59C651F00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CBC93-BDEC-4E99-B34D-79020645DF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7824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DAC5-D4CB-46F7-ACE4-12F59C651F00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CBC93-BDEC-4E99-B34D-79020645DF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44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DAC5-D4CB-46F7-ACE4-12F59C651F00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CBC93-BDEC-4E99-B34D-79020645DF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6951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DAC5-D4CB-46F7-ACE4-12F59C651F00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CBC93-BDEC-4E99-B34D-79020645DF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4529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DAC5-D4CB-46F7-ACE4-12F59C651F00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CBC93-BDEC-4E99-B34D-79020645DF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0155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DAC5-D4CB-46F7-ACE4-12F59C651F00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CBC93-BDEC-4E99-B34D-79020645DF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1352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DAC5-D4CB-46F7-ACE4-12F59C651F00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CBC93-BDEC-4E99-B34D-79020645DF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2376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DAC5-D4CB-46F7-ACE4-12F59C651F00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CBC93-BDEC-4E99-B34D-79020645DF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221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DAC5-D4CB-46F7-ACE4-12F59C651F00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CBC93-BDEC-4E99-B34D-79020645DF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3342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DAC5-D4CB-46F7-ACE4-12F59C651F00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CBC93-BDEC-4E99-B34D-79020645DF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4421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DAC5-D4CB-46F7-ACE4-12F59C651F00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CBC93-BDEC-4E99-B34D-79020645DF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487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4DAC5-D4CB-46F7-ACE4-12F59C651F00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CBC93-BDEC-4E99-B34D-79020645DF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6792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/>
        </p:nvSpPr>
        <p:spPr>
          <a:xfrm>
            <a:off x="787256" y="534738"/>
            <a:ext cx="1234496" cy="24551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" name="直線コネクタ 3"/>
          <p:cNvCxnSpPr/>
          <p:nvPr/>
        </p:nvCxnSpPr>
        <p:spPr>
          <a:xfrm>
            <a:off x="787824" y="780248"/>
            <a:ext cx="7568353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正方形/長方形 4"/>
          <p:cNvSpPr/>
          <p:nvPr/>
        </p:nvSpPr>
        <p:spPr>
          <a:xfrm>
            <a:off x="788672" y="1749015"/>
            <a:ext cx="4336248" cy="46166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800" dirty="0">
                <a:latin typeface="ほのか明朝" panose="02000600000000000000" pitchFamily="2" charset="-128"/>
                <a:ea typeface="ほのか明朝" panose="02000600000000000000" pitchFamily="2" charset="-128"/>
                <a:cs typeface="メイリオ" panose="020B0604030504040204" pitchFamily="50" charset="-128"/>
              </a:rPr>
              <a:t>●　消費税込みでございます</a:t>
            </a:r>
            <a:endParaRPr lang="en-US" altLang="ja-JP" sz="800" dirty="0">
              <a:latin typeface="ほのか明朝" panose="02000600000000000000" pitchFamily="2" charset="-128"/>
              <a:ea typeface="ほのか明朝" panose="02000600000000000000" pitchFamily="2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800" dirty="0">
                <a:latin typeface="ほのか明朝" panose="02000600000000000000" pitchFamily="2" charset="-128"/>
                <a:ea typeface="ほのか明朝" panose="02000600000000000000" pitchFamily="2" charset="-128"/>
                <a:cs typeface="メイリオ" panose="020B0604030504040204" pitchFamily="50" charset="-128"/>
              </a:rPr>
              <a:t>●　上記価格には、お料理・お飲み物が含まれております</a:t>
            </a:r>
            <a:endParaRPr lang="en-US" altLang="ja-JP" sz="800" dirty="0">
              <a:latin typeface="ほのか明朝" panose="02000600000000000000" pitchFamily="2" charset="-128"/>
              <a:ea typeface="ほのか明朝" panose="02000600000000000000" pitchFamily="2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83294" y="549771"/>
            <a:ext cx="612500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dist"/>
            <a:r>
              <a:rPr kumimoji="1" lang="en-US" altLang="ja-JP" sz="800" dirty="0">
                <a:solidFill>
                  <a:schemeClr val="bg1"/>
                </a:solidFill>
                <a:latin typeface="Raleway Thin" pitchFamily="2" charset="0"/>
                <a:ea typeface="Raleway Thin" pitchFamily="2" charset="0"/>
              </a:rPr>
              <a:t>MENU</a:t>
            </a:r>
            <a:endParaRPr kumimoji="1" lang="ja-JP" altLang="en-US" sz="800" dirty="0">
              <a:solidFill>
                <a:schemeClr val="bg1"/>
              </a:solidFill>
              <a:latin typeface="Raleway Thin" pitchFamily="2" charset="0"/>
              <a:ea typeface="ほのか明朝" panose="02000600000000000000" pitchFamily="2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123922" y="1078902"/>
            <a:ext cx="2808312" cy="46166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dist"/>
            <a:r>
              <a:rPr lang="en-US" altLang="ja-JP" sz="2400" dirty="0">
                <a:latin typeface="Raleway Thin" pitchFamily="2" charset="0"/>
                <a:ea typeface="Raleway Thin" pitchFamily="2" charset="0"/>
              </a:rPr>
              <a:t>Price  </a:t>
            </a:r>
            <a:r>
              <a:rPr lang="en-US" altLang="ja-JP" sz="2000" dirty="0">
                <a:latin typeface="Raleway Thin" pitchFamily="2" charset="0"/>
                <a:ea typeface="Raleway Thin" pitchFamily="2" charset="0"/>
              </a:rPr>
              <a:t>8,000 yen</a:t>
            </a:r>
            <a:endParaRPr lang="ja-JP" altLang="en-US" sz="2000" dirty="0">
              <a:latin typeface="超極細ゴシック" panose="02000600000000000000" pitchFamily="2" charset="-128"/>
              <a:ea typeface="超極細ゴシック" panose="02000600000000000000" pitchFamily="2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817513" y="2401432"/>
            <a:ext cx="678747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ja-JP" sz="1000" dirty="0">
                <a:solidFill>
                  <a:schemeClr val="bg1"/>
                </a:solidFill>
                <a:latin typeface="Raleway Thin" pitchFamily="2" charset="0"/>
                <a:ea typeface="Raleway Thin" pitchFamily="2" charset="0"/>
              </a:rPr>
              <a:t>Course</a:t>
            </a:r>
            <a:endParaRPr lang="ja-JP" altLang="en-US" sz="1000" dirty="0">
              <a:solidFill>
                <a:schemeClr val="bg1"/>
              </a:solidFill>
              <a:latin typeface="Raleway Thin" pitchFamily="2" charset="0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4737395" y="1749014"/>
            <a:ext cx="4336248" cy="46166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800" dirty="0">
                <a:latin typeface="ほのか明朝" panose="02000600000000000000" pitchFamily="2" charset="-128"/>
                <a:ea typeface="ほのか明朝" panose="02000600000000000000" pitchFamily="2" charset="-128"/>
                <a:cs typeface="メイリオ" panose="020B0604030504040204" pitchFamily="50" charset="-128"/>
              </a:rPr>
              <a:t>●　メニュー内容は季節によって変更する場合がございます</a:t>
            </a:r>
            <a:endParaRPr lang="en-US" altLang="ja-JP" sz="800" dirty="0">
              <a:latin typeface="ほのか明朝" panose="02000600000000000000" pitchFamily="2" charset="-128"/>
              <a:ea typeface="ほのか明朝" panose="02000600000000000000" pitchFamily="2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800" dirty="0">
                <a:latin typeface="ほのか明朝" panose="02000600000000000000" pitchFamily="2" charset="-128"/>
                <a:ea typeface="ほのか明朝" panose="02000600000000000000" pitchFamily="2" charset="-128"/>
                <a:cs typeface="メイリオ" panose="020B0604030504040204" pitchFamily="50" charset="-128"/>
              </a:rPr>
              <a:t>●　下記の画像はイメージ画像でございます</a:t>
            </a:r>
            <a:endParaRPr lang="en-US" altLang="ja-JP" sz="800" dirty="0">
              <a:latin typeface="ほのか明朝" panose="02000600000000000000" pitchFamily="2" charset="-128"/>
              <a:ea typeface="ほのか明朝" panose="02000600000000000000" pitchFamily="2" charset="-128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897" b="19067"/>
          <a:stretch/>
        </p:blipFill>
        <p:spPr>
          <a:xfrm>
            <a:off x="683568" y="2419127"/>
            <a:ext cx="3924901" cy="1517754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718"/>
          <a:stretch/>
        </p:blipFill>
        <p:spPr>
          <a:xfrm>
            <a:off x="2555777" y="4028552"/>
            <a:ext cx="2052692" cy="1515748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10" r="16776"/>
          <a:stretch/>
        </p:blipFill>
        <p:spPr>
          <a:xfrm>
            <a:off x="683568" y="4005064"/>
            <a:ext cx="1769522" cy="1539236"/>
          </a:xfrm>
          <a:prstGeom prst="rect">
            <a:avLst/>
          </a:prstGeom>
        </p:spPr>
      </p:pic>
      <p:sp>
        <p:nvSpPr>
          <p:cNvPr id="20" name="正方形/長方形 19"/>
          <p:cNvSpPr/>
          <p:nvPr/>
        </p:nvSpPr>
        <p:spPr>
          <a:xfrm>
            <a:off x="4749635" y="2446523"/>
            <a:ext cx="2376264" cy="3134735"/>
          </a:xfrm>
          <a:prstGeom prst="rect">
            <a:avLst/>
          </a:prstGeom>
          <a:solidFill>
            <a:schemeClr val="accent4">
              <a:lumMod val="40000"/>
              <a:lumOff val="60000"/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4749635" y="2420888"/>
            <a:ext cx="2376265" cy="30029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4823733" y="2455004"/>
            <a:ext cx="678747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ja-JP" sz="1000" dirty="0">
                <a:solidFill>
                  <a:schemeClr val="bg1"/>
                </a:solidFill>
                <a:latin typeface="Raleway Thin" pitchFamily="2" charset="0"/>
              </a:rPr>
              <a:t>Buffet</a:t>
            </a:r>
            <a:endParaRPr lang="ja-JP" altLang="en-US" sz="1000" dirty="0">
              <a:solidFill>
                <a:schemeClr val="bg1"/>
              </a:solidFill>
              <a:latin typeface="Raleway Thin" pitchFamily="2" charset="0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4825823" y="2780928"/>
            <a:ext cx="237417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800" dirty="0">
                <a:latin typeface="+mn-ea"/>
              </a:rPr>
              <a:t>一　・ブルスケッタ二種</a:t>
            </a:r>
            <a:br>
              <a:rPr lang="en-US" altLang="ja-JP" sz="800" dirty="0">
                <a:latin typeface="+mn-ea"/>
              </a:rPr>
            </a:br>
            <a:r>
              <a:rPr lang="ja-JP" altLang="ja-JP" sz="800" dirty="0">
                <a:latin typeface="+mn-ea"/>
              </a:rPr>
              <a:t>　　</a:t>
            </a:r>
            <a:r>
              <a:rPr lang="en-US" altLang="ja-JP" sz="800" dirty="0">
                <a:latin typeface="+mn-ea"/>
              </a:rPr>
              <a:t> </a:t>
            </a:r>
            <a:r>
              <a:rPr lang="ja-JP" altLang="ja-JP" sz="800" dirty="0">
                <a:latin typeface="+mn-ea"/>
              </a:rPr>
              <a:t>・スモークサーモンムース</a:t>
            </a:r>
            <a:br>
              <a:rPr lang="en-US" altLang="ja-JP" sz="800" dirty="0">
                <a:latin typeface="+mn-ea"/>
              </a:rPr>
            </a:br>
            <a:r>
              <a:rPr lang="ja-JP" altLang="ja-JP" sz="800" dirty="0">
                <a:latin typeface="+mn-ea"/>
              </a:rPr>
              <a:t>　　</a:t>
            </a:r>
            <a:r>
              <a:rPr lang="en-US" altLang="ja-JP" sz="800" dirty="0">
                <a:latin typeface="+mn-ea"/>
              </a:rPr>
              <a:t> </a:t>
            </a:r>
            <a:r>
              <a:rPr lang="ja-JP" altLang="ja-JP" sz="800" dirty="0">
                <a:latin typeface="+mn-ea"/>
              </a:rPr>
              <a:t>・西京味噌漬けクリームチーズと生ハム</a:t>
            </a:r>
            <a:br>
              <a:rPr lang="en-US" altLang="ja-JP" sz="800" dirty="0">
                <a:latin typeface="+mn-ea"/>
              </a:rPr>
            </a:br>
            <a:br>
              <a:rPr lang="en-US" altLang="ja-JP" sz="800" dirty="0">
                <a:latin typeface="+mn-ea"/>
              </a:rPr>
            </a:br>
            <a:r>
              <a:rPr lang="ja-JP" altLang="ja-JP" sz="800" dirty="0">
                <a:latin typeface="+mn-ea"/>
              </a:rPr>
              <a:t>二　烏賊とオクラの明太子和え</a:t>
            </a:r>
            <a:br>
              <a:rPr lang="en-US" altLang="ja-JP" sz="800" dirty="0">
                <a:latin typeface="+mn-ea"/>
              </a:rPr>
            </a:br>
            <a:br>
              <a:rPr lang="en-US" altLang="ja-JP" sz="800" dirty="0">
                <a:latin typeface="+mn-ea"/>
              </a:rPr>
            </a:br>
            <a:r>
              <a:rPr lang="ja-JP" altLang="ja-JP" sz="800" dirty="0">
                <a:latin typeface="+mn-ea"/>
              </a:rPr>
              <a:t>三　鮮魚のカルパッチョ風　柚子の香り</a:t>
            </a:r>
            <a:br>
              <a:rPr lang="en-US" altLang="ja-JP" sz="800" dirty="0">
                <a:latin typeface="+mn-ea"/>
              </a:rPr>
            </a:br>
            <a:br>
              <a:rPr lang="en-US" altLang="ja-JP" sz="800" dirty="0">
                <a:latin typeface="+mn-ea"/>
              </a:rPr>
            </a:br>
            <a:r>
              <a:rPr lang="ja-JP" altLang="ja-JP" sz="800" dirty="0">
                <a:latin typeface="+mn-ea"/>
              </a:rPr>
              <a:t>四　冷製茶碗蒸し</a:t>
            </a:r>
            <a:br>
              <a:rPr lang="en-US" altLang="ja-JP" sz="800" dirty="0">
                <a:latin typeface="+mn-ea"/>
              </a:rPr>
            </a:br>
            <a:br>
              <a:rPr lang="en-US" altLang="ja-JP" sz="800" dirty="0">
                <a:latin typeface="+mn-ea"/>
              </a:rPr>
            </a:br>
            <a:r>
              <a:rPr lang="ja-JP" altLang="ja-JP" sz="800" dirty="0">
                <a:latin typeface="+mn-ea"/>
              </a:rPr>
              <a:t>五　おでん</a:t>
            </a:r>
            <a:br>
              <a:rPr lang="en-US" altLang="ja-JP" sz="800" dirty="0">
                <a:latin typeface="+mn-ea"/>
              </a:rPr>
            </a:br>
            <a:br>
              <a:rPr lang="en-US" altLang="ja-JP" sz="800" dirty="0">
                <a:latin typeface="+mn-ea"/>
              </a:rPr>
            </a:br>
            <a:r>
              <a:rPr lang="ja-JP" altLang="ja-JP" sz="800" dirty="0">
                <a:latin typeface="+mn-ea"/>
              </a:rPr>
              <a:t>六　サーモンのソテー　檸檬風味のクリームソース</a:t>
            </a:r>
            <a:br>
              <a:rPr lang="en-US" altLang="ja-JP" sz="800" dirty="0">
                <a:latin typeface="+mn-ea"/>
              </a:rPr>
            </a:br>
            <a:br>
              <a:rPr lang="en-US" altLang="ja-JP" sz="800" dirty="0">
                <a:latin typeface="+mn-ea"/>
              </a:rPr>
            </a:br>
            <a:r>
              <a:rPr lang="ja-JP" altLang="ja-JP" sz="800" dirty="0">
                <a:latin typeface="+mn-ea"/>
              </a:rPr>
              <a:t>七　国産豚の角煮　山椒風味</a:t>
            </a:r>
            <a:br>
              <a:rPr lang="en-US" altLang="ja-JP" sz="800" dirty="0">
                <a:latin typeface="+mn-ea"/>
              </a:rPr>
            </a:br>
            <a:br>
              <a:rPr lang="en-US" altLang="ja-JP" sz="800" dirty="0">
                <a:latin typeface="+mn-ea"/>
              </a:rPr>
            </a:br>
            <a:r>
              <a:rPr lang="ja-JP" altLang="ja-JP" sz="800" dirty="0">
                <a:latin typeface="+mn-ea"/>
              </a:rPr>
              <a:t>八　</a:t>
            </a:r>
            <a:r>
              <a:rPr lang="ja-JP" altLang="ja-JP" sz="800" dirty="0" err="1">
                <a:latin typeface="+mn-ea"/>
              </a:rPr>
              <a:t>鶏もも肉の</a:t>
            </a:r>
            <a:r>
              <a:rPr lang="ja-JP" altLang="ja-JP" sz="800" dirty="0">
                <a:latin typeface="+mn-ea"/>
              </a:rPr>
              <a:t>ソテー　生姜香るソース　</a:t>
            </a:r>
            <a:endParaRPr lang="en-US" altLang="ja-JP" sz="800" dirty="0">
              <a:latin typeface="+mn-ea"/>
            </a:endParaRPr>
          </a:p>
          <a:p>
            <a:r>
              <a:rPr lang="en-US" altLang="ja-JP" sz="800" dirty="0">
                <a:latin typeface="+mn-ea"/>
              </a:rPr>
              <a:t>       </a:t>
            </a:r>
            <a:r>
              <a:rPr lang="ja-JP" altLang="ja-JP" sz="800" dirty="0">
                <a:latin typeface="+mn-ea"/>
              </a:rPr>
              <a:t>フライドポテト添え</a:t>
            </a:r>
            <a:br>
              <a:rPr lang="en-US" altLang="ja-JP" sz="800" dirty="0">
                <a:latin typeface="+mn-ea"/>
              </a:rPr>
            </a:br>
            <a:br>
              <a:rPr lang="en-US" altLang="ja-JP" sz="800" dirty="0">
                <a:latin typeface="+mn-ea"/>
              </a:rPr>
            </a:br>
            <a:r>
              <a:rPr lang="ja-JP" altLang="ja-JP" sz="800" dirty="0">
                <a:latin typeface="+mn-ea"/>
              </a:rPr>
              <a:t>九　</a:t>
            </a:r>
            <a:r>
              <a:rPr lang="en-US" altLang="ja-JP" sz="800" dirty="0">
                <a:latin typeface="+mn-ea"/>
              </a:rPr>
              <a:t>SHARI</a:t>
            </a:r>
            <a:r>
              <a:rPr lang="ja-JP" altLang="ja-JP" sz="800" dirty="0">
                <a:latin typeface="+mn-ea"/>
              </a:rPr>
              <a:t>特製ロール寿司五種</a:t>
            </a:r>
            <a:br>
              <a:rPr lang="en-US" altLang="ja-JP" sz="800" dirty="0">
                <a:latin typeface="+mn-ea"/>
              </a:rPr>
            </a:br>
            <a:br>
              <a:rPr lang="en-US" altLang="ja-JP" sz="800" dirty="0">
                <a:latin typeface="+mn-ea"/>
              </a:rPr>
            </a:br>
            <a:r>
              <a:rPr lang="ja-JP" altLang="ja-JP" sz="800" dirty="0">
                <a:latin typeface="+mn-ea"/>
              </a:rPr>
              <a:t>十　パンナコッタとロールケーキ</a:t>
            </a:r>
          </a:p>
        </p:txBody>
      </p:sp>
      <p:sp>
        <p:nvSpPr>
          <p:cNvPr id="30" name="正方形/長方形 29"/>
          <p:cNvSpPr/>
          <p:nvPr/>
        </p:nvSpPr>
        <p:spPr>
          <a:xfrm>
            <a:off x="7200082" y="2425990"/>
            <a:ext cx="1656099" cy="3144552"/>
          </a:xfrm>
          <a:prstGeom prst="rect">
            <a:avLst/>
          </a:prstGeom>
          <a:solidFill>
            <a:schemeClr val="accent4">
              <a:lumMod val="40000"/>
              <a:lumOff val="60000"/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/>
          <p:cNvSpPr/>
          <p:nvPr/>
        </p:nvSpPr>
        <p:spPr>
          <a:xfrm>
            <a:off x="7199997" y="2425990"/>
            <a:ext cx="1656184" cy="2951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/>
          <p:cNvSpPr/>
          <p:nvPr/>
        </p:nvSpPr>
        <p:spPr>
          <a:xfrm>
            <a:off x="7223483" y="2455004"/>
            <a:ext cx="84061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ja-JP" sz="1000" dirty="0">
                <a:solidFill>
                  <a:schemeClr val="bg1"/>
                </a:solidFill>
                <a:latin typeface="Raleway Thin" pitchFamily="2" charset="0"/>
                <a:ea typeface="Raleway Thin" pitchFamily="2" charset="0"/>
              </a:rPr>
              <a:t>FreeDrink</a:t>
            </a:r>
            <a:endParaRPr lang="ja-JP" altLang="en-US" sz="1000" dirty="0">
              <a:solidFill>
                <a:schemeClr val="bg1"/>
              </a:solidFill>
              <a:latin typeface="Raleway Thin" pitchFamily="2" charset="0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7223483" y="2991698"/>
            <a:ext cx="17846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900" dirty="0">
                <a:latin typeface="+mn-ea"/>
              </a:rPr>
              <a:t>・アサヒ スーパードライ ドラフト</a:t>
            </a:r>
            <a:endParaRPr lang="en-US" altLang="ja-JP" sz="900" dirty="0">
              <a:latin typeface="+mn-ea"/>
            </a:endParaRPr>
          </a:p>
          <a:p>
            <a:r>
              <a:rPr lang="en-US" altLang="ja-JP" sz="900" dirty="0">
                <a:latin typeface="+mn-ea"/>
              </a:rPr>
              <a:t> </a:t>
            </a:r>
          </a:p>
          <a:p>
            <a:r>
              <a:rPr lang="ja-JP" altLang="ja-JP" sz="900" dirty="0">
                <a:latin typeface="+mn-ea"/>
              </a:rPr>
              <a:t>・スパークリングワイン</a:t>
            </a:r>
            <a:endParaRPr lang="en-US" altLang="ja-JP" sz="900" dirty="0">
              <a:latin typeface="+mn-ea"/>
            </a:endParaRPr>
          </a:p>
          <a:p>
            <a:endParaRPr lang="en-US" altLang="ja-JP" sz="900" dirty="0">
              <a:latin typeface="+mn-ea"/>
            </a:endParaRPr>
          </a:p>
          <a:p>
            <a:r>
              <a:rPr lang="en-US" altLang="ja-JP" sz="900" dirty="0">
                <a:latin typeface="+mn-ea"/>
              </a:rPr>
              <a:t> </a:t>
            </a:r>
            <a:r>
              <a:rPr lang="ja-JP" altLang="en-US" sz="900" dirty="0">
                <a:latin typeface="+mn-ea"/>
              </a:rPr>
              <a:t>・</a:t>
            </a:r>
            <a:r>
              <a:rPr lang="ja-JP" altLang="ja-JP" sz="900" dirty="0">
                <a:latin typeface="+mn-ea"/>
              </a:rPr>
              <a:t>白ワイン、赤ワイン</a:t>
            </a:r>
            <a:endParaRPr lang="en-US" altLang="ja-JP" sz="900" dirty="0">
              <a:latin typeface="+mn-ea"/>
            </a:endParaRPr>
          </a:p>
          <a:p>
            <a:br>
              <a:rPr lang="en-US" altLang="ja-JP" sz="900" dirty="0">
                <a:latin typeface="+mn-ea"/>
              </a:rPr>
            </a:br>
            <a:r>
              <a:rPr lang="ja-JP" altLang="ja-JP" sz="900" dirty="0">
                <a:latin typeface="+mn-ea"/>
              </a:rPr>
              <a:t>・梅酒</a:t>
            </a:r>
            <a:r>
              <a:rPr lang="en-US" altLang="ja-JP" sz="900" dirty="0">
                <a:latin typeface="+mn-ea"/>
              </a:rPr>
              <a:t> </a:t>
            </a:r>
          </a:p>
          <a:p>
            <a:endParaRPr lang="en-US" altLang="ja-JP" sz="900" dirty="0">
              <a:latin typeface="+mn-ea"/>
            </a:endParaRPr>
          </a:p>
          <a:p>
            <a:r>
              <a:rPr lang="ja-JP" altLang="ja-JP" sz="900" dirty="0">
                <a:latin typeface="+mn-ea"/>
              </a:rPr>
              <a:t>・ウイスキー</a:t>
            </a:r>
            <a:endParaRPr lang="en-US" altLang="ja-JP" sz="900" dirty="0">
              <a:latin typeface="+mn-ea"/>
            </a:endParaRPr>
          </a:p>
          <a:p>
            <a:endParaRPr lang="en-US" altLang="ja-JP" sz="900" dirty="0">
              <a:latin typeface="+mn-ea"/>
            </a:endParaRPr>
          </a:p>
          <a:p>
            <a:r>
              <a:rPr lang="en-US" altLang="ja-JP" sz="900" dirty="0">
                <a:latin typeface="+mn-ea"/>
              </a:rPr>
              <a:t> </a:t>
            </a:r>
            <a:r>
              <a:rPr lang="ja-JP" altLang="ja-JP" sz="900" dirty="0">
                <a:latin typeface="+mn-ea"/>
              </a:rPr>
              <a:t>・酎ハイ各種</a:t>
            </a:r>
            <a:r>
              <a:rPr lang="en-US" altLang="ja-JP" sz="900" dirty="0">
                <a:latin typeface="+mn-ea"/>
              </a:rPr>
              <a:t> </a:t>
            </a:r>
          </a:p>
          <a:p>
            <a:endParaRPr lang="en-US" altLang="ja-JP" sz="900" dirty="0">
              <a:latin typeface="+mn-ea"/>
            </a:endParaRPr>
          </a:p>
          <a:p>
            <a:r>
              <a:rPr lang="en-US" altLang="ja-JP" sz="900" dirty="0">
                <a:latin typeface="+mn-ea"/>
              </a:rPr>
              <a:t> </a:t>
            </a:r>
            <a:r>
              <a:rPr lang="ja-JP" altLang="ja-JP" sz="900" dirty="0">
                <a:latin typeface="+mn-ea"/>
              </a:rPr>
              <a:t>・カクテル各種</a:t>
            </a:r>
            <a:endParaRPr lang="en-US" altLang="ja-JP" sz="900" dirty="0">
              <a:latin typeface="+mn-ea"/>
            </a:endParaRPr>
          </a:p>
          <a:p>
            <a:endParaRPr lang="en-US" altLang="ja-JP" sz="900" dirty="0">
              <a:latin typeface="+mn-ea"/>
            </a:endParaRPr>
          </a:p>
          <a:p>
            <a:r>
              <a:rPr lang="ja-JP" altLang="ja-JP" sz="900" dirty="0">
                <a:latin typeface="+mn-ea"/>
              </a:rPr>
              <a:t>・ソフトドリンク各種</a:t>
            </a:r>
            <a:endParaRPr lang="en-US" altLang="ja-JP" sz="900" dirty="0">
              <a:latin typeface="+mn-ea"/>
            </a:endParaRPr>
          </a:p>
          <a:p>
            <a:endParaRPr lang="ja-JP" altLang="ja-JP" sz="900" dirty="0">
              <a:latin typeface="+mn-ea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083294" y="1096844"/>
            <a:ext cx="2428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～スタンダードプラン</a:t>
            </a:r>
            <a:r>
              <a:rPr kumimoji="1" lang="ja-JP" altLang="en-US" dirty="0"/>
              <a:t>～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2123728" y="489904"/>
            <a:ext cx="230383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b="1" dirty="0"/>
              <a:t>歓送迎会や懇親会におすすめ！</a:t>
            </a:r>
          </a:p>
        </p:txBody>
      </p:sp>
    </p:spTree>
    <p:extLst>
      <p:ext uri="{BB962C8B-B14F-4D97-AF65-F5344CB8AC3E}">
        <p14:creationId xmlns:p14="http://schemas.microsoft.com/office/powerpoint/2010/main" val="613239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3159</TotalTime>
  <Words>180</Words>
  <Application>Microsoft Macintosh PowerPoint</Application>
  <PresentationFormat>画面に合わせる (4:3)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ほのか明朝</vt:lpstr>
      <vt:lpstr>超極細ゴシック</vt:lpstr>
      <vt:lpstr>Arial</vt:lpstr>
      <vt:lpstr>Calibri</vt:lpstr>
      <vt:lpstr>Raleway Thin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fumika-naokawa</dc:creator>
  <cp:lastModifiedBy>katsu oda</cp:lastModifiedBy>
  <cp:revision>31</cp:revision>
  <cp:lastPrinted>2017-04-14T05:20:02Z</cp:lastPrinted>
  <dcterms:created xsi:type="dcterms:W3CDTF">2017-04-14T04:01:57Z</dcterms:created>
  <dcterms:modified xsi:type="dcterms:W3CDTF">2024-03-29T10:38:55Z</dcterms:modified>
</cp:coreProperties>
</file>