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2E2A1DF-2806-4B4D-8E00-32A57FC5A0E4}">
          <p14:sldIdLst>
            <p14:sldId id="256"/>
            <p14:sldId id="258"/>
          </p14:sldIdLst>
        </p14:section>
        <p14:section name="タイトルなしのセクション" id="{C58FE989-25EC-4901-A78A-699640EF1EB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66968" y="1861448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268665" y="1390654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66968" y="1430928"/>
            <a:ext cx="2319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忘年会や新年会に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おすすめ！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578057" y="2144742"/>
            <a:ext cx="18710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100" dirty="0">
                <a:solidFill>
                  <a:srgbClr val="ED551B"/>
                </a:solidFill>
                <a:latin typeface="+mn-ea"/>
              </a:rPr>
              <a:t>8,500</a:t>
            </a:r>
            <a:r>
              <a:rPr lang="ja-JP" altLang="en-US" sz="11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1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307973" y="751119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90" b="22516"/>
          <a:stretch/>
        </p:blipFill>
        <p:spPr>
          <a:xfrm>
            <a:off x="2207591" y="250883"/>
            <a:ext cx="2611961" cy="941634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65253" y="121185"/>
            <a:ext cx="6534836" cy="8716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51224" y="8837965"/>
            <a:ext cx="187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丸の内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549823" y="8157627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少人数プラン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241350" y="768594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08578" y="7720294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少人数プラン！～３２名様まで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400061" y="8474857"/>
            <a:ext cx="2172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円～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54973" y="2383153"/>
            <a:ext cx="6117191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>
                <a:latin typeface="+mj-ea"/>
                <a:ea typeface="+mj-ea"/>
              </a:rPr>
              <a:t> </a:t>
            </a:r>
            <a:endParaRPr lang="ja-JP" altLang="ja-JP" sz="1100" dirty="0">
              <a:latin typeface="+mj-ea"/>
              <a:ea typeface="+mj-ea"/>
            </a:endParaRPr>
          </a:p>
          <a:p>
            <a:pPr algn="ctr"/>
            <a:r>
              <a:rPr lang="ja-JP" altLang="ja-JP" sz="1100" b="1" u="sng" dirty="0">
                <a:latin typeface="游ゴシック 本文"/>
                <a:ea typeface="+mj-ea"/>
              </a:rPr>
              <a:t>前菜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・季節のブリュスケッタ</a:t>
            </a:r>
            <a:r>
              <a:rPr lang="en-US" altLang="ja-JP" sz="1100" dirty="0">
                <a:latin typeface="游ゴシック 本文"/>
                <a:ea typeface="+mj-ea"/>
              </a:rPr>
              <a:t>3</a:t>
            </a:r>
            <a:r>
              <a:rPr lang="ja-JP" altLang="ja-JP" sz="1100" dirty="0">
                <a:latin typeface="游ゴシック 本文"/>
                <a:ea typeface="+mj-ea"/>
              </a:rPr>
              <a:t>種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・完熟トマトとモッツアレラのカプレーゼ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・旬魚のカルパッチョ 柚子とレフォールのヴィネグレット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・イタリア産削りたて生ハムとサラミの盛り合わせ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・旬菜の一口冷製スープ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・シャンパンハニードレッシングのミスタヴェルデ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・白身魚のエスカベッシュ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en-US" altLang="ja-JP" sz="1100" b="1" u="sng" dirty="0">
                <a:latin typeface="游ゴシック 本文"/>
                <a:ea typeface="+mj-ea"/>
              </a:rPr>
              <a:t>Pizza</a:t>
            </a:r>
            <a:endParaRPr lang="ja-JP" altLang="ja-JP" sz="1100" b="1" u="sng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・マルゲリータＶＩＰ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・黒トリュフとロビオラチーズのタルトゥーフォ・ネロ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・旬の食材を使ったおすすめピッツア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en-US" altLang="ja-JP" sz="1100" b="1" u="sng" dirty="0">
                <a:latin typeface="游ゴシック 本文"/>
                <a:ea typeface="+mj-ea"/>
              </a:rPr>
              <a:t>Pasta</a:t>
            </a:r>
            <a:endParaRPr lang="ja-JP" altLang="ja-JP" sz="1100" b="1" u="sng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・手長海老、ムール貝、烏賊など様々な魚介類の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アーリオ・オーリオ リガトーニボロネーゼ 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・旬の食材を使ったおすすめパスタ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en-US" altLang="ja-JP" sz="1100" b="1" u="sng" dirty="0">
                <a:latin typeface="游ゴシック 本文"/>
                <a:ea typeface="+mj-ea"/>
              </a:rPr>
              <a:t>Secondo</a:t>
            </a:r>
            <a:r>
              <a:rPr lang="ja-JP" altLang="ja-JP" sz="1100" b="1" u="sng" dirty="0">
                <a:latin typeface="游ゴシック 本文"/>
                <a:ea typeface="+mj-ea"/>
              </a:rPr>
              <a:t>　</a:t>
            </a:r>
            <a:r>
              <a:rPr lang="en-US" altLang="ja-JP" sz="1100" b="1" u="sng" dirty="0" err="1">
                <a:latin typeface="游ゴシック 本文"/>
                <a:ea typeface="+mj-ea"/>
              </a:rPr>
              <a:t>Piatto</a:t>
            </a:r>
            <a:endParaRPr lang="en-US" altLang="ja-JP" sz="1100" b="1" u="sng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・銘柄豚のグリリア 　ルッコラのサラダ仕立て マスタードソース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・厳選牛サーロインのロティ グリーンペッパーソース 旬菜を添えて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en-US" altLang="ja-JP" sz="1100" b="1" u="sng" dirty="0">
                <a:latin typeface="游ゴシック 本文"/>
                <a:ea typeface="+mj-ea"/>
              </a:rPr>
              <a:t>Dolce</a:t>
            </a:r>
            <a:endParaRPr lang="ja-JP" altLang="ja-JP" sz="1100" b="1" u="sng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・リコッタチーズケーキ マンゴーのソース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・エスプレッソ香るティラミス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・パンナコッタ 小さな果実のソース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536462" y="7211480"/>
            <a:ext cx="4256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latin typeface="Century" panose="02040604050505020304" pitchFamily="18" charset="0"/>
                <a:ea typeface="游明朝 Light" panose="020203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ja-JP" sz="1050" kern="100" dirty="0">
                <a:latin typeface="Century" panose="02040604050505020304" pitchFamily="18" charset="0"/>
                <a:ea typeface="游明朝 Light" panose="02020300000000000000" pitchFamily="18" charset="-128"/>
                <a:cs typeface="Times New Roman" panose="02020603050405020304" pitchFamily="18" charset="0"/>
              </a:rPr>
              <a:t>過去事例のため確定ではございません。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88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27196" y="3259322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5" y="2534392"/>
            <a:ext cx="1934459" cy="1287546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307973" y="392386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0161" y="261294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46606" y="2657009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おすすめ！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524618" y="4814242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07973" y="5521016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0161" y="421009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4618" y="4253842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大人数必見！同窓会に最適！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73436" y="3247490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8,500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60546" y="4819971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7,000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571439" y="6476645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07971" y="7123819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90159" y="5858049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1681" y="5914655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20402" y="6489935"/>
            <a:ext cx="2103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10,000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01" y="5727798"/>
            <a:ext cx="1953002" cy="130247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9" b="22516"/>
          <a:stretch/>
        </p:blipFill>
        <p:spPr>
          <a:xfrm>
            <a:off x="890509" y="23259"/>
            <a:ext cx="5076981" cy="214581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203602" y="23259"/>
            <a:ext cx="6534836" cy="8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93968" y="8837965"/>
            <a:ext cx="187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丸の内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673186" y="8131920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少人数プラン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382417" y="7412082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53939" y="7468688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少人数プラン！～３２名様まで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606831" y="8147769"/>
            <a:ext cx="2172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円～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7" y="4008076"/>
            <a:ext cx="1934891" cy="145116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17" y="7327040"/>
            <a:ext cx="1972158" cy="131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1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268</Words>
  <Application>Microsoft Office PowerPoint</Application>
  <PresentationFormat>画面に合わせる 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明朝</vt:lpstr>
      <vt:lpstr>游ゴシック</vt:lpstr>
      <vt:lpstr>游ゴシック Light</vt:lpstr>
      <vt:lpstr>游ゴシック 本文</vt:lpstr>
      <vt:lpstr>游明朝 Light</vt:lpstr>
      <vt:lpstr>Arial</vt:lpstr>
      <vt:lpstr>Brush Script MT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原 紫穂</cp:lastModifiedBy>
  <cp:revision>22</cp:revision>
  <dcterms:created xsi:type="dcterms:W3CDTF">2024-03-28T04:06:51Z</dcterms:created>
  <dcterms:modified xsi:type="dcterms:W3CDTF">2024-08-31T05:55:37Z</dcterms:modified>
</cp:coreProperties>
</file>