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2E2A1DF-2806-4B4D-8E00-32A57FC5A0E4}">
          <p14:sldIdLst>
            <p14:sldId id="260"/>
            <p14:sldId id="258"/>
          </p14:sldIdLst>
        </p14:section>
        <p14:section name="タイトルなしのセクション" id="{C58FE989-25EC-4901-A78A-699640EF1EB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66968" y="1971618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プレミアムプラン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268665" y="1500824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44020" y="1544152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578059" y="2326076"/>
            <a:ext cx="19495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100" dirty="0">
                <a:solidFill>
                  <a:srgbClr val="ED551B"/>
                </a:solidFill>
                <a:latin typeface="+mn-ea"/>
              </a:rPr>
              <a:t>10,000</a:t>
            </a:r>
            <a:r>
              <a:rPr lang="ja-JP" altLang="en-US" sz="11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1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3" y="751119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07591" y="250883"/>
            <a:ext cx="2611961" cy="941634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21185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51224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549823" y="8157627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241350" y="768594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08578" y="7720294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400061" y="8474857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54975" y="2777733"/>
            <a:ext cx="6117191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1100" b="1" u="sng" dirty="0">
                <a:latin typeface="游ゴシック 本文"/>
                <a:ea typeface="+mj-ea"/>
              </a:rPr>
              <a:t>冷菜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・旬野菜のミスタヴェルデ・魚介類のマンダリンマリネ・ブリュスケッタ各種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・旬魚のカルパッチョ・生ハムとサラミの盛り合わせ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・モッツアレラと完熟トマトのカプレーゼ　・大山鶏と根菜のロートロ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Pizza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・スペシャリテ　芳醇なトリュフ香るピザ　タルトゥーフォ・ネロ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・マルゲリータ</a:t>
            </a:r>
            <a:r>
              <a:rPr lang="en-US" altLang="ja-JP" sz="1100" dirty="0">
                <a:latin typeface="游ゴシック 本文"/>
                <a:ea typeface="+mj-ea"/>
              </a:rPr>
              <a:t>VIP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・削りたて生ハムとルッコラ</a:t>
            </a:r>
            <a:r>
              <a:rPr lang="en-US" altLang="ja-JP" sz="1100" dirty="0">
                <a:latin typeface="游ゴシック 本文"/>
                <a:ea typeface="+mj-ea"/>
              </a:rPr>
              <a:t>.</a:t>
            </a:r>
            <a:r>
              <a:rPr lang="ja-JP" altLang="ja-JP" sz="1100" dirty="0">
                <a:latin typeface="游ゴシック 本文"/>
                <a:ea typeface="+mj-ea"/>
              </a:rPr>
              <a:t>モッツアレラのビアンカ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Pasta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・さまざまな魚介類のペスカトーラ　スパゲティー二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・リガトーニボロネーゼ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</a:t>
            </a:r>
            <a:r>
              <a:rPr lang="en-US" altLang="ja-JP" sz="1100" dirty="0">
                <a:latin typeface="游ゴシック 本文"/>
                <a:ea typeface="+mj-ea"/>
              </a:rPr>
              <a:t>4</a:t>
            </a:r>
            <a:r>
              <a:rPr lang="ja-JP" altLang="ja-JP" sz="1100" dirty="0">
                <a:latin typeface="游ゴシック 本文"/>
                <a:ea typeface="+mj-ea"/>
              </a:rPr>
              <a:t>種のチーズと胡桃のペンネゴルゴンゾーラ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Poisson</a:t>
            </a:r>
            <a:endParaRPr lang="ja-JP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・手長海老</a:t>
            </a:r>
            <a:r>
              <a:rPr lang="en-US" altLang="ja-JP" sz="1100" dirty="0">
                <a:latin typeface="游ゴシック 本文"/>
                <a:ea typeface="+mj-ea"/>
              </a:rPr>
              <a:t>.</a:t>
            </a:r>
            <a:r>
              <a:rPr lang="ja-JP" altLang="ja-JP" sz="1100" dirty="0">
                <a:latin typeface="游ゴシック 本文"/>
                <a:ea typeface="+mj-ea"/>
              </a:rPr>
              <a:t>烏賊</a:t>
            </a:r>
            <a:r>
              <a:rPr lang="en-US" altLang="ja-JP" sz="1100" dirty="0">
                <a:latin typeface="游ゴシック 本文"/>
                <a:ea typeface="+mj-ea"/>
              </a:rPr>
              <a:t>.</a:t>
            </a:r>
            <a:r>
              <a:rPr lang="ja-JP" altLang="ja-JP" sz="1100" dirty="0">
                <a:latin typeface="游ゴシック 本文"/>
                <a:ea typeface="+mj-ea"/>
              </a:rPr>
              <a:t>旬魚</a:t>
            </a:r>
            <a:r>
              <a:rPr lang="en-US" altLang="ja-JP" sz="1100" dirty="0">
                <a:latin typeface="游ゴシック 本文"/>
                <a:ea typeface="+mj-ea"/>
              </a:rPr>
              <a:t>.</a:t>
            </a:r>
            <a:r>
              <a:rPr lang="ja-JP" altLang="ja-JP" sz="1100" dirty="0">
                <a:latin typeface="游ゴシック 本文"/>
                <a:ea typeface="+mj-ea"/>
              </a:rPr>
              <a:t>貝類のアクアパッツア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/>
            <a:r>
              <a:rPr lang="en-US" altLang="ja-JP" sz="1100" b="1" u="sng" dirty="0">
                <a:latin typeface="游ゴシック 本文"/>
                <a:ea typeface="+mj-ea"/>
              </a:rPr>
              <a:t>Viand</a:t>
            </a:r>
            <a:endParaRPr lang="ja-JP" altLang="ja-JP" sz="1100" b="1" u="sng" dirty="0">
              <a:latin typeface="游ゴシック 本文"/>
              <a:ea typeface="+mj-ea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・特選牛サーロインのロースト　グリーンペッパーソース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・岩手県産　岩中ポークのロティ　マスタードソース</a:t>
            </a:r>
          </a:p>
          <a:p>
            <a:pPr algn="ctr"/>
            <a:r>
              <a:rPr lang="en-US" altLang="ja-JP" sz="1100" dirty="0">
                <a:latin typeface="游ゴシック 本文"/>
                <a:ea typeface="+mj-ea"/>
              </a:rPr>
              <a:t> </a:t>
            </a:r>
            <a:endParaRPr lang="ja-JP" altLang="ja-JP" sz="1100" dirty="0">
              <a:latin typeface="游ゴシック 本文"/>
              <a:ea typeface="+mj-ea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 </a:t>
            </a:r>
            <a:r>
              <a:rPr lang="en-US" altLang="ja-JP" sz="1100" b="1" u="sng" kern="100" dirty="0" err="1">
                <a:latin typeface="游ゴシック 本文"/>
                <a:cs typeface="Times New Roman" panose="02020603050405020304" pitchFamily="18" charset="0"/>
              </a:rPr>
              <a:t>Dollce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・エスプレッソとマスカルポーネのティラミス</a:t>
            </a:r>
          </a:p>
          <a:p>
            <a:pPr algn="ctr"/>
            <a:r>
              <a:rPr lang="ja-JP" altLang="ja-JP" sz="1100" dirty="0">
                <a:latin typeface="游ゴシック 本文"/>
                <a:ea typeface="+mj-ea"/>
              </a:rPr>
              <a:t>・リコッタのチーズケーキ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536462" y="7211480"/>
            <a:ext cx="4256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過去事例のため確定ではございません。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27196" y="3259322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5" y="2534392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07973" y="392386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0161" y="261294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46606" y="265700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忘年会や新年会に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おすすめ！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524618" y="4814242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07973" y="5521016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0161" y="421009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4618" y="4253842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大人数必見！同窓会に最適！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73436" y="3247490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8,500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0546" y="4819971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7,000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571439" y="6476645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1" y="7123819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0159" y="5858049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1681" y="5914655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20402" y="6489935"/>
            <a:ext cx="2103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10,000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01" y="5727798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09" y="23259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203602" y="23259"/>
            <a:ext cx="6534836" cy="8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93968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673186" y="8131920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382417" y="7412082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53939" y="7468688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606831" y="8147769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7" y="4008076"/>
            <a:ext cx="1934891" cy="14511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7" y="7327040"/>
            <a:ext cx="1972158" cy="131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</TotalTime>
  <Words>263</Words>
  <Application>Microsoft Office PowerPoint</Application>
  <PresentationFormat>画面に合わせる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明朝</vt:lpstr>
      <vt:lpstr>游ゴシック</vt:lpstr>
      <vt:lpstr>游ゴシック Light</vt:lpstr>
      <vt:lpstr>游ゴシック 本文</vt:lpstr>
      <vt:lpstr>游明朝 Light</vt:lpstr>
      <vt:lpstr>Arial</vt:lpstr>
      <vt:lpstr>Brush Script MT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20</cp:revision>
  <dcterms:created xsi:type="dcterms:W3CDTF">2024-03-28T04:06:51Z</dcterms:created>
  <dcterms:modified xsi:type="dcterms:W3CDTF">2024-08-31T01:08:11Z</dcterms:modified>
</cp:coreProperties>
</file>