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1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9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5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2493212" y="1849514"/>
            <a:ext cx="2093206" cy="27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b="1" dirty="0"/>
              <a:t>スタンダードプラン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294909" y="137872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26021" y="1422048"/>
            <a:ext cx="2339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１番人気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忘年会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73044" y="2204659"/>
            <a:ext cx="19335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100" dirty="0">
                <a:solidFill>
                  <a:srgbClr val="ED551B"/>
                </a:solidFill>
                <a:latin typeface="+mn-ea"/>
              </a:rPr>
              <a:t>5,000</a:t>
            </a:r>
            <a:r>
              <a:rPr lang="ja-JP" altLang="en-US" sz="11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1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90" b="22516"/>
          <a:stretch/>
        </p:blipFill>
        <p:spPr>
          <a:xfrm>
            <a:off x="2233835" y="250883"/>
            <a:ext cx="2611961" cy="94163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61582" y="71910"/>
            <a:ext cx="6534836" cy="87167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904071" y="4993331"/>
            <a:ext cx="5271486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00" b="1" u="sng" dirty="0"/>
              <a:t>前 菜</a:t>
            </a:r>
            <a:r>
              <a:rPr lang="ja-JP" altLang="en-US" sz="1100" dirty="0"/>
              <a:t>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・旬魚のカルパッチョ</a:t>
            </a:r>
            <a:endParaRPr lang="en-US" altLang="ja-JP" sz="1100" dirty="0"/>
          </a:p>
          <a:p>
            <a:pPr algn="ctr"/>
            <a:r>
              <a:rPr lang="ja-JP" altLang="en-US" sz="1100" dirty="0"/>
              <a:t> ・イタリア産サラミ</a:t>
            </a:r>
            <a:r>
              <a:rPr lang="en-US" altLang="ja-JP" sz="1100" dirty="0"/>
              <a:t>2</a:t>
            </a:r>
            <a:r>
              <a:rPr lang="ja-JP" altLang="en-US" sz="1100" dirty="0"/>
              <a:t>種盛り合わせ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・自家製シャンパンハニードレッシングのグリーンサラダ</a:t>
            </a:r>
            <a:endParaRPr lang="en-US" altLang="ja-JP" sz="1100" dirty="0"/>
          </a:p>
          <a:p>
            <a:pPr algn="ctr"/>
            <a:r>
              <a:rPr lang="ja-JP" altLang="en-US" sz="1100" dirty="0"/>
              <a:t> ・モッツァレラ</a:t>
            </a:r>
            <a:r>
              <a:rPr lang="en-US" altLang="ja-JP" sz="1100" dirty="0"/>
              <a:t>&amp;</a:t>
            </a:r>
            <a:r>
              <a:rPr lang="ja-JP" altLang="en-US" sz="1100" dirty="0"/>
              <a:t>トマトのカプレーゼ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・本日のブルスケッタ　 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b="1" u="sng" dirty="0"/>
              <a:t>ピッツァ </a:t>
            </a:r>
            <a:endParaRPr lang="en-US" altLang="ja-JP" sz="1100" b="1" u="sng" dirty="0"/>
          </a:p>
          <a:p>
            <a:pPr algn="ctr"/>
            <a:r>
              <a:rPr lang="ja-JP" altLang="en-US" sz="1100" dirty="0"/>
              <a:t>・イタリア産トマトのマルゲリータ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・季節のピッツァ 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b="1" u="sng" dirty="0"/>
              <a:t>パスタ</a:t>
            </a:r>
            <a:r>
              <a:rPr lang="ja-JP" altLang="en-US" sz="1100" dirty="0"/>
              <a:t>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・魚介類と旬野菜のアーリオオーリオ 　スパゲティーニ 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b="1" u="sng" dirty="0"/>
              <a:t>メイン</a:t>
            </a:r>
            <a:r>
              <a:rPr lang="ja-JP" altLang="en-US" sz="1100" dirty="0"/>
              <a:t>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・牛サーロインのグリリア 　旬野菜とグリーンペッパーソース 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b="1" u="sng" dirty="0"/>
              <a:t>デザート</a:t>
            </a:r>
            <a:endParaRPr lang="en-US" altLang="ja-JP" sz="1100" b="1" u="sng" dirty="0"/>
          </a:p>
          <a:p>
            <a:pPr algn="ctr"/>
            <a:r>
              <a:rPr lang="ja-JP" altLang="en-US" sz="1100" dirty="0"/>
              <a:t> ・パティシエ特製 季節のドルチェ</a:t>
            </a:r>
            <a:endParaRPr lang="ja-JP" altLang="ja-JP" sz="1100" dirty="0">
              <a:latin typeface="游ゴシック 本文"/>
              <a:ea typeface="+mj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99629" y="8505367"/>
            <a:ext cx="42566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>
                <a:latin typeface="+mj-ea"/>
                <a:ea typeface="+mj-ea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latin typeface="+mj-ea"/>
                <a:ea typeface="+mj-ea"/>
                <a:cs typeface="Times New Roman" panose="02020603050405020304" pitchFamily="18" charset="0"/>
              </a:rPr>
              <a:t>仕入れ状況により変更となる場合がございます。</a:t>
            </a:r>
            <a:endParaRPr lang="ja-JP" altLang="ja-JP" sz="1050" kern="1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25172" y="8865488"/>
            <a:ext cx="22076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err="1"/>
              <a:t>Serafina</a:t>
            </a:r>
            <a:r>
              <a:rPr kumimoji="1" lang="en-US" altLang="ja-JP" sz="1050" dirty="0"/>
              <a:t> NEW YORK</a:t>
            </a:r>
            <a:r>
              <a:rPr kumimoji="1" lang="ja-JP" altLang="en-US" sz="1050" dirty="0"/>
              <a:t>さいたま新都心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974670" y="2643974"/>
            <a:ext cx="31302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/>
              <a:t>ボリューム満点のセラフィーナスタイル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540" y="2930137"/>
            <a:ext cx="2665952" cy="177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98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6110" y="3952053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スタンダードプラン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55" y="3327607"/>
            <a:ext cx="1934459" cy="1287546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312983" y="4717082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95171" y="3406156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95171" y="3450224"/>
            <a:ext cx="2339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１番人気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忘年会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395171" y="4361775"/>
            <a:ext cx="31302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ボリューム満点のセラフィーナスタイル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35" y="5066514"/>
            <a:ext cx="1899901" cy="1267060"/>
          </a:xfrm>
          <a:prstGeom prst="rect">
            <a:avLst/>
          </a:prstGeom>
        </p:spPr>
      </p:pic>
      <p:sp>
        <p:nvSpPr>
          <p:cNvPr id="20" name="サブタイトル 2"/>
          <p:cNvSpPr txBox="1">
            <a:spLocks/>
          </p:cNvSpPr>
          <p:nvPr/>
        </p:nvSpPr>
        <p:spPr>
          <a:xfrm>
            <a:off x="2336829" y="5642223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カジュアルプラン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312983" y="647227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395171" y="516135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29628" y="5205103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学生様必見！同窓会に最適！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356112" y="6011889"/>
            <a:ext cx="50577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セラフィーナニューヨークを気軽に味わう当店の人気プラン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665558" y="4003650"/>
            <a:ext cx="2034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5,000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65558" y="5658584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4,500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322558" y="7414769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プレミアムプラン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12981" y="822183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95169" y="691091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6691" y="6967517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2292768" y="7761061"/>
            <a:ext cx="50577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 ゆったりと贅沢なお料理で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665556" y="7408144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11" y="6780660"/>
            <a:ext cx="1953002" cy="130247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9" b="22516"/>
          <a:stretch/>
        </p:blipFill>
        <p:spPr>
          <a:xfrm>
            <a:off x="890510" y="588704"/>
            <a:ext cx="5076981" cy="2145819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165253" y="165253"/>
            <a:ext cx="6534836" cy="87804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86192" y="8461179"/>
            <a:ext cx="2485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さいたま新都心</a:t>
            </a:r>
          </a:p>
        </p:txBody>
      </p:sp>
    </p:spTree>
    <p:extLst>
      <p:ext uri="{BB962C8B-B14F-4D97-AF65-F5344CB8AC3E}">
        <p14:creationId xmlns:p14="http://schemas.microsoft.com/office/powerpoint/2010/main" val="329588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193</Words>
  <Application>Microsoft Office PowerPoint</Application>
  <PresentationFormat>画面に合わせる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游ゴシック</vt:lpstr>
      <vt:lpstr>游ゴシック Light</vt:lpstr>
      <vt:lpstr>游ゴシック 本文</vt:lpstr>
      <vt:lpstr>Arial</vt:lpstr>
      <vt:lpstr>Brush Script MT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紫穂</dc:creator>
  <cp:lastModifiedBy>原 紫穂</cp:lastModifiedBy>
  <cp:revision>20</cp:revision>
  <dcterms:created xsi:type="dcterms:W3CDTF">2024-03-28T04:06:51Z</dcterms:created>
  <dcterms:modified xsi:type="dcterms:W3CDTF">2024-08-31T00:54:28Z</dcterms:modified>
</cp:coreProperties>
</file>