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2483445" y="1772395"/>
            <a:ext cx="2093206" cy="27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/>
              <a:t>プレミアムプラン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285142" y="137872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7441" y="1422048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63277" y="2127540"/>
            <a:ext cx="1933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100" dirty="0">
                <a:solidFill>
                  <a:srgbClr val="ED551B"/>
                </a:solidFill>
                <a:latin typeface="+mn-ea"/>
              </a:rPr>
              <a:t>6,000</a:t>
            </a:r>
            <a:r>
              <a:rPr lang="ja-JP" altLang="en-US" sz="11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1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33835" y="250883"/>
            <a:ext cx="2611961" cy="94163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65253" y="121185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411494" y="8538652"/>
            <a:ext cx="4256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+mj-ea"/>
                <a:ea typeface="+mj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latin typeface="+mj-ea"/>
                <a:ea typeface="+mj-ea"/>
                <a:cs typeface="Times New Roman" panose="02020603050405020304" pitchFamily="18" charset="0"/>
              </a:rPr>
              <a:t>仕入れ状況により変更となる場合がございます。</a:t>
            </a:r>
            <a:endParaRPr lang="ja-JP" altLang="ja-JP" sz="105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25172" y="8865488"/>
            <a:ext cx="22076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err="1"/>
              <a:t>Serafina</a:t>
            </a:r>
            <a:r>
              <a:rPr kumimoji="1" lang="en-US" altLang="ja-JP" sz="1050" dirty="0"/>
              <a:t> NEW YORK</a:t>
            </a:r>
            <a:r>
              <a:rPr kumimoji="1" lang="ja-JP" altLang="en-US" sz="1050" dirty="0"/>
              <a:t>さいたま新都心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512313" y="2503570"/>
            <a:ext cx="2035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ゆったりと贅沢なお料理で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23" y="2794331"/>
            <a:ext cx="2307250" cy="1538726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019243" y="4559871"/>
            <a:ext cx="481951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b="1" u="sng" dirty="0"/>
              <a:t>アミューズ</a:t>
            </a:r>
          </a:p>
          <a:p>
            <a:pPr algn="ctr"/>
            <a:r>
              <a:rPr lang="ja-JP" altLang="en-US" sz="1100" dirty="0"/>
              <a:t>・季節の一口前菜</a:t>
            </a:r>
          </a:p>
          <a:p>
            <a:pPr algn="ctr"/>
            <a:endParaRPr lang="ja-JP" altLang="en-US" sz="1100" dirty="0"/>
          </a:p>
          <a:p>
            <a:pPr algn="ctr"/>
            <a:r>
              <a:rPr lang="ja-JP" altLang="en-US" sz="1100" b="1" u="sng" dirty="0"/>
              <a:t>前 菜</a:t>
            </a:r>
          </a:p>
          <a:p>
            <a:pPr algn="ctr"/>
            <a:r>
              <a:rPr lang="ja-JP" altLang="en-US" sz="1100" dirty="0"/>
              <a:t>・旬魚のカルパッチョ</a:t>
            </a:r>
          </a:p>
          <a:p>
            <a:pPr algn="ctr"/>
            <a:r>
              <a:rPr lang="ja-JP" altLang="en-US" sz="1100" dirty="0"/>
              <a:t>・イタリア産サラミ2種盛り合わせ</a:t>
            </a:r>
          </a:p>
          <a:p>
            <a:pPr algn="ctr"/>
            <a:r>
              <a:rPr lang="ja-JP" altLang="en-US" sz="1100" dirty="0"/>
              <a:t>・自家製シャンパンハニードレッシングのグリーンサラダ</a:t>
            </a:r>
          </a:p>
          <a:p>
            <a:pPr algn="ctr"/>
            <a:r>
              <a:rPr lang="ja-JP" altLang="en-US" sz="1100" dirty="0"/>
              <a:t>・モッツァレラ&amp;トマトのカプレーゼ</a:t>
            </a:r>
          </a:p>
          <a:p>
            <a:pPr algn="ctr"/>
            <a:r>
              <a:rPr lang="ja-JP" altLang="en-US" sz="1100" dirty="0"/>
              <a:t>・本日のブルスケッタ</a:t>
            </a:r>
          </a:p>
          <a:p>
            <a:pPr algn="ctr"/>
            <a:endParaRPr lang="ja-JP" altLang="en-US" sz="1100" dirty="0"/>
          </a:p>
          <a:p>
            <a:pPr algn="ctr"/>
            <a:r>
              <a:rPr lang="ja-JP" altLang="en-US" sz="1100" b="1" u="sng" dirty="0"/>
              <a:t>ピッツァ</a:t>
            </a:r>
          </a:p>
          <a:p>
            <a:pPr algn="ctr"/>
            <a:r>
              <a:rPr lang="ja-JP" altLang="en-US" sz="1100" dirty="0"/>
              <a:t>・イタリア産トマトのマルゲリータ</a:t>
            </a:r>
          </a:p>
          <a:p>
            <a:pPr algn="ctr"/>
            <a:r>
              <a:rPr lang="ja-JP" altLang="en-US" sz="1100" dirty="0"/>
              <a:t>・黒トリュフ香るクリームピッツァ　スペシャリテ タルトゥーフォネロ</a:t>
            </a:r>
          </a:p>
          <a:p>
            <a:pPr algn="ctr"/>
            <a:endParaRPr lang="ja-JP" altLang="en-US" sz="1100" b="1" u="sng" dirty="0"/>
          </a:p>
          <a:p>
            <a:pPr algn="ctr"/>
            <a:r>
              <a:rPr lang="ja-JP" altLang="en-US" sz="1100" b="1" u="sng" dirty="0"/>
              <a:t>パスタ</a:t>
            </a:r>
          </a:p>
          <a:p>
            <a:pPr algn="ctr"/>
            <a:r>
              <a:rPr lang="ja-JP" altLang="en-US" sz="1100" dirty="0"/>
              <a:t>・雲丹のスパゲティーニ 特製のアーリオオーリオ</a:t>
            </a:r>
          </a:p>
          <a:p>
            <a:pPr algn="ctr"/>
            <a:endParaRPr lang="ja-JP" altLang="en-US" sz="1100" dirty="0"/>
          </a:p>
          <a:p>
            <a:pPr algn="ctr"/>
            <a:r>
              <a:rPr lang="ja-JP" altLang="en-US" sz="1100" b="1" u="sng" dirty="0"/>
              <a:t>メイン</a:t>
            </a:r>
          </a:p>
          <a:p>
            <a:pPr algn="ctr"/>
            <a:r>
              <a:rPr lang="ja-JP" altLang="en-US" sz="1100" dirty="0"/>
              <a:t>・牛フィレ肉のグリリア　旬野菜とグリーンペッパーソース</a:t>
            </a:r>
          </a:p>
          <a:p>
            <a:pPr algn="ctr"/>
            <a:endParaRPr lang="ja-JP" altLang="en-US" sz="1100" dirty="0"/>
          </a:p>
          <a:p>
            <a:pPr algn="ctr"/>
            <a:r>
              <a:rPr lang="ja-JP" altLang="en-US" sz="1100" b="1" u="sng" dirty="0"/>
              <a:t>デザート</a:t>
            </a:r>
          </a:p>
          <a:p>
            <a:pPr algn="ctr"/>
            <a:r>
              <a:rPr lang="ja-JP" altLang="en-US" sz="1100" dirty="0"/>
              <a:t>・パティシエ特製 季節のドルチェ</a:t>
            </a:r>
          </a:p>
        </p:txBody>
      </p:sp>
    </p:spTree>
    <p:extLst>
      <p:ext uri="{BB962C8B-B14F-4D97-AF65-F5344CB8AC3E}">
        <p14:creationId xmlns:p14="http://schemas.microsoft.com/office/powerpoint/2010/main" val="110116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6110" y="3952053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55" y="3327607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12983" y="4717082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5171" y="3406156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95171" y="3450224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１番人気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395171" y="4361775"/>
            <a:ext cx="3130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ボリューム満点のセラフィーナスタイル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35" y="5066514"/>
            <a:ext cx="1899901" cy="1267060"/>
          </a:xfrm>
          <a:prstGeom prst="rect">
            <a:avLst/>
          </a:prstGeom>
        </p:spPr>
      </p:pic>
      <p:sp>
        <p:nvSpPr>
          <p:cNvPr id="20" name="サブタイトル 2"/>
          <p:cNvSpPr txBox="1">
            <a:spLocks/>
          </p:cNvSpPr>
          <p:nvPr/>
        </p:nvSpPr>
        <p:spPr>
          <a:xfrm>
            <a:off x="2336829" y="5642223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12983" y="647227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5171" y="516135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9628" y="5205103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学生様必見！同窓会に最適！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356112" y="6011889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セラフィーナニューヨークを気軽に味わう当店の人気プラン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65558" y="4003650"/>
            <a:ext cx="2034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5,000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5558" y="565858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4,500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322558" y="7414769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12981" y="822183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5169" y="691091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6691" y="6967517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292768" y="7761061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 ゆったりと贅沢なお料理で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65556" y="740814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11" y="6780660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10" y="588704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65253"/>
            <a:ext cx="6534836" cy="87804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86192" y="8461179"/>
            <a:ext cx="2485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さいたま新都心</a:t>
            </a:r>
          </a:p>
        </p:txBody>
      </p:sp>
    </p:spTree>
    <p:extLst>
      <p:ext uri="{BB962C8B-B14F-4D97-AF65-F5344CB8AC3E}">
        <p14:creationId xmlns:p14="http://schemas.microsoft.com/office/powerpoint/2010/main" val="329588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196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游ゴシック</vt:lpstr>
      <vt:lpstr>游ゴシック Light</vt:lpstr>
      <vt:lpstr>Arial</vt:lpstr>
      <vt:lpstr>Brush Script MT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22</cp:revision>
  <dcterms:created xsi:type="dcterms:W3CDTF">2024-03-28T04:06:51Z</dcterms:created>
  <dcterms:modified xsi:type="dcterms:W3CDTF">2024-08-31T00:56:10Z</dcterms:modified>
</cp:coreProperties>
</file>