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74"/>
  </p:normalViewPr>
  <p:slideViewPr>
    <p:cSldViewPr>
      <p:cViewPr varScale="1">
        <p:scale>
          <a:sx n="124" d="100"/>
          <a:sy n="124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2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95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2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15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3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37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34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2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79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7195600" y="2401432"/>
            <a:ext cx="1631729" cy="3205900"/>
          </a:xfrm>
          <a:prstGeom prst="rect">
            <a:avLst/>
          </a:prstGeom>
          <a:solidFill>
            <a:schemeClr val="accent3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688959" y="2414681"/>
            <a:ext cx="2434633" cy="3223051"/>
          </a:xfrm>
          <a:prstGeom prst="rect">
            <a:avLst/>
          </a:prstGeom>
          <a:solidFill>
            <a:schemeClr val="accent3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688960" y="2414681"/>
            <a:ext cx="2434632" cy="2222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87256" y="534738"/>
            <a:ext cx="1234496" cy="2455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787824" y="780248"/>
            <a:ext cx="75683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788672" y="1749015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消費税込みでございます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上記価格には、お料理・お飲み物が含まれております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3294" y="549771"/>
            <a:ext cx="6125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8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MENU</a:t>
            </a:r>
            <a:endParaRPr kumimoji="1" lang="ja-JP" altLang="en-US" sz="800" dirty="0">
              <a:solidFill>
                <a:schemeClr val="bg1"/>
              </a:solidFill>
              <a:latin typeface="Raleway Thin" pitchFamily="2" charset="0"/>
              <a:ea typeface="ほのか明朝" panose="02000600000000000000" pitchFamily="2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13116" y="1051937"/>
            <a:ext cx="2808312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dist"/>
            <a:r>
              <a:rPr lang="en-US" altLang="ja-JP" sz="2400" dirty="0">
                <a:latin typeface="Raleway Thin" pitchFamily="2" charset="0"/>
                <a:ea typeface="Raleway Thin" pitchFamily="2" charset="0"/>
              </a:rPr>
              <a:t>Price  </a:t>
            </a:r>
            <a:r>
              <a:rPr lang="en-US" altLang="ja-JP" sz="2000" dirty="0">
                <a:latin typeface="Raleway Thin" pitchFamily="2" charset="0"/>
                <a:ea typeface="Raleway Thin" pitchFamily="2" charset="0"/>
              </a:rPr>
              <a:t>10,000 yen</a:t>
            </a:r>
            <a:endParaRPr lang="ja-JP" altLang="en-US" sz="2000" dirty="0">
              <a:latin typeface="超極細ゴシック" panose="02000600000000000000" pitchFamily="2" charset="-128"/>
              <a:ea typeface="超極細ゴシック" panose="02000600000000000000" pitchFamily="2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13116" y="2401432"/>
            <a:ext cx="67874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Course</a:t>
            </a:r>
            <a:endParaRPr lang="ja-JP" altLang="en-US" sz="1000" dirty="0">
              <a:solidFill>
                <a:schemeClr val="bg1"/>
              </a:solidFill>
              <a:latin typeface="Raleway Thin" pitchFamily="2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195600" y="2401432"/>
            <a:ext cx="1631729" cy="2354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195600" y="2383810"/>
            <a:ext cx="84061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rgbClr val="FFFFFF"/>
                </a:solidFill>
                <a:latin typeface="Raleway Thin" pitchFamily="2" charset="0"/>
                <a:ea typeface="Raleway Thin" pitchFamily="2" charset="0"/>
              </a:rPr>
              <a:t>FreeDrink</a:t>
            </a:r>
            <a:endParaRPr lang="ja-JP" altLang="en-US" sz="1000" dirty="0">
              <a:solidFill>
                <a:srgbClr val="FFFFFF"/>
              </a:solidFill>
              <a:latin typeface="Raleway Thin" pitchFamily="2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44008" y="1749015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メニュー内容は季節によって変更する場合がございます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下記の画像はイメージ画像でございます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40471" y="2683455"/>
            <a:ext cx="238312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800" dirty="0">
                <a:latin typeface="+mn-ea"/>
              </a:rPr>
              <a:t>一　</a:t>
            </a:r>
            <a:r>
              <a:rPr lang="en-US" altLang="ja-JP" sz="800" dirty="0">
                <a:latin typeface="+mn-ea"/>
              </a:rPr>
              <a:t>  </a:t>
            </a:r>
            <a:r>
              <a:rPr lang="ja-JP" altLang="ja-JP" sz="800" dirty="0">
                <a:latin typeface="+mn-ea"/>
              </a:rPr>
              <a:t>・ブルスケッタ二種</a:t>
            </a: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　　　</a:t>
            </a:r>
            <a:r>
              <a:rPr lang="en-US" altLang="ja-JP" sz="800" dirty="0">
                <a:latin typeface="+mn-ea"/>
              </a:rPr>
              <a:t> </a:t>
            </a:r>
            <a:r>
              <a:rPr lang="ja-JP" altLang="ja-JP" sz="800" dirty="0">
                <a:latin typeface="+mn-ea"/>
              </a:rPr>
              <a:t>・しらすと茸のアヒージョ風</a:t>
            </a:r>
          </a:p>
          <a:p>
            <a:r>
              <a:rPr lang="en-US" altLang="ja-JP" sz="800" dirty="0">
                <a:latin typeface="+mn-ea"/>
              </a:rPr>
              <a:t>        </a:t>
            </a:r>
            <a:r>
              <a:rPr lang="ja-JP" altLang="ja-JP" sz="800" dirty="0">
                <a:latin typeface="+mn-ea"/>
              </a:rPr>
              <a:t>・西京味噌漬けクリームチーズと生ハム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二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烏賊とオクラの明太子和え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三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鮮魚のカルパッチョ風　柚子の香り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四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雲丹、イクラ、</a:t>
            </a:r>
            <a:r>
              <a:rPr lang="ja-JP" altLang="ja-JP" sz="800" dirty="0" err="1">
                <a:latin typeface="+mn-ea"/>
              </a:rPr>
              <a:t>ずわい</a:t>
            </a:r>
            <a:r>
              <a:rPr lang="ja-JP" altLang="ja-JP" sz="800" dirty="0">
                <a:latin typeface="+mn-ea"/>
              </a:rPr>
              <a:t>蟹の冷製茶碗蒸し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五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おでん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六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海老と旬野菜の天麩羅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七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鮮魚のアクアパッツァ風</a:t>
            </a:r>
            <a:br>
              <a:rPr lang="en-US" altLang="ja-JP" sz="800" dirty="0">
                <a:latin typeface="+mn-ea"/>
              </a:rPr>
            </a:br>
            <a:r>
              <a:rPr lang="ja-JP" altLang="en-US" sz="800" dirty="0">
                <a:latin typeface="+mn-ea"/>
              </a:rPr>
              <a:t>　</a:t>
            </a: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八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国産牛サーロインのシャリアピンステーキ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九　</a:t>
            </a:r>
            <a:r>
              <a:rPr lang="ja-JP" altLang="en-US" sz="800" dirty="0">
                <a:latin typeface="+mn-ea"/>
              </a:rPr>
              <a:t>　</a:t>
            </a:r>
            <a:r>
              <a:rPr lang="en-US" altLang="ja-JP" sz="800" dirty="0">
                <a:latin typeface="+mn-ea"/>
              </a:rPr>
              <a:t>SHARI</a:t>
            </a:r>
            <a:r>
              <a:rPr lang="ja-JP" altLang="ja-JP" sz="800" dirty="0">
                <a:latin typeface="+mn-ea"/>
              </a:rPr>
              <a:t>特製ロール寿司五種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十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鮪、鯛、サーモンの握り寿司</a:t>
            </a:r>
            <a:br>
              <a:rPr lang="en-US" altLang="ja-JP" sz="800" dirty="0">
                <a:latin typeface="+mn-ea"/>
              </a:rPr>
            </a:br>
            <a:br>
              <a:rPr lang="en-US" altLang="ja-JP" sz="800" dirty="0">
                <a:latin typeface="+mn-ea"/>
              </a:rPr>
            </a:br>
            <a:r>
              <a:rPr lang="ja-JP" altLang="ja-JP" sz="800" dirty="0">
                <a:latin typeface="+mn-ea"/>
              </a:rPr>
              <a:t>十一　</a:t>
            </a:r>
            <a:r>
              <a:rPr lang="ja-JP" altLang="en-US" sz="800" dirty="0">
                <a:latin typeface="+mn-ea"/>
              </a:rPr>
              <a:t>　</a:t>
            </a:r>
            <a:r>
              <a:rPr lang="ja-JP" altLang="ja-JP" sz="800" dirty="0">
                <a:latin typeface="+mn-ea"/>
              </a:rPr>
              <a:t>オレンジとクリームチーズのプリン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186145" y="2967960"/>
            <a:ext cx="178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900" dirty="0">
                <a:latin typeface="+mn-ea"/>
              </a:rPr>
              <a:t>・アサヒ スーパードライ 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ドラフト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</a:p>
          <a:p>
            <a:r>
              <a:rPr lang="ja-JP" altLang="ja-JP" sz="900" dirty="0">
                <a:latin typeface="+mn-ea"/>
              </a:rPr>
              <a:t>・スパークリングワイン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・</a:t>
            </a:r>
            <a:r>
              <a:rPr lang="ja-JP" altLang="ja-JP" sz="900" dirty="0">
                <a:latin typeface="+mn-ea"/>
              </a:rPr>
              <a:t>白ワイン、赤ワイン</a:t>
            </a:r>
            <a:endParaRPr lang="en-US" altLang="ja-JP" sz="900" dirty="0">
              <a:latin typeface="+mn-ea"/>
            </a:endParaRPr>
          </a:p>
          <a:p>
            <a:br>
              <a:rPr lang="en-US" altLang="ja-JP" sz="900" dirty="0">
                <a:latin typeface="+mn-ea"/>
              </a:rPr>
            </a:br>
            <a:r>
              <a:rPr lang="ja-JP" altLang="ja-JP" sz="900" dirty="0">
                <a:latin typeface="+mn-ea"/>
              </a:rPr>
              <a:t>・梅酒</a:t>
            </a:r>
            <a:r>
              <a:rPr lang="en-US" altLang="ja-JP" sz="900" dirty="0">
                <a:latin typeface="+mn-ea"/>
              </a:rPr>
              <a:t> </a:t>
            </a:r>
          </a:p>
          <a:p>
            <a:endParaRPr lang="en-US" altLang="ja-JP" sz="900" dirty="0">
              <a:latin typeface="+mn-ea"/>
            </a:endParaRPr>
          </a:p>
          <a:p>
            <a:r>
              <a:rPr lang="ja-JP" altLang="ja-JP" sz="900" dirty="0">
                <a:latin typeface="+mn-ea"/>
              </a:rPr>
              <a:t>・ウイスキー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・酎ハイ各種</a:t>
            </a:r>
            <a:r>
              <a:rPr lang="en-US" altLang="ja-JP" sz="900" dirty="0">
                <a:latin typeface="+mn-ea"/>
              </a:rPr>
              <a:t> </a:t>
            </a:r>
          </a:p>
          <a:p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・カクテル各種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ja-JP" altLang="ja-JP" sz="900" dirty="0">
                <a:latin typeface="+mn-ea"/>
              </a:rPr>
              <a:t>・ソフトドリンク各種</a:t>
            </a:r>
            <a:endParaRPr lang="en-US" altLang="ja-JP" sz="900" dirty="0">
              <a:latin typeface="+mn-ea"/>
            </a:endParaRPr>
          </a:p>
          <a:p>
            <a:endParaRPr lang="ja-JP" altLang="ja-JP" sz="900" dirty="0">
              <a:latin typeface="+mn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7" b="19067"/>
          <a:stretch/>
        </p:blipFill>
        <p:spPr>
          <a:xfrm>
            <a:off x="683568" y="2419127"/>
            <a:ext cx="3924901" cy="151775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8"/>
          <a:stretch/>
        </p:blipFill>
        <p:spPr>
          <a:xfrm>
            <a:off x="2555777" y="4028552"/>
            <a:ext cx="2052692" cy="151574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0" r="16776"/>
          <a:stretch/>
        </p:blipFill>
        <p:spPr>
          <a:xfrm>
            <a:off x="683568" y="4005064"/>
            <a:ext cx="1769522" cy="1539236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1083294" y="1096844"/>
            <a:ext cx="242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～プレミアムプラン</a:t>
            </a:r>
            <a:r>
              <a:rPr kumimoji="1" lang="ja-JP" altLang="en-US" dirty="0"/>
              <a:t>～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123728" y="489904"/>
            <a:ext cx="28664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表彰パーティー・記念パーティーに最適♪</a:t>
            </a:r>
            <a:endParaRPr lang="en-US" altLang="ja-JP" sz="1200" b="1" dirty="0"/>
          </a:p>
        </p:txBody>
      </p:sp>
    </p:spTree>
    <p:extLst>
      <p:ext uri="{BB962C8B-B14F-4D97-AF65-F5344CB8AC3E}">
        <p14:creationId xmlns:p14="http://schemas.microsoft.com/office/powerpoint/2010/main" val="2591555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192</Words>
  <Application>Microsoft Macintosh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ほのか明朝</vt:lpstr>
      <vt:lpstr>超極細ゴシック</vt:lpstr>
      <vt:lpstr>Arial</vt:lpstr>
      <vt:lpstr>Calibri</vt:lpstr>
      <vt:lpstr>Raleway Thin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fumika-naokawa</dc:creator>
  <cp:lastModifiedBy>katsu oda</cp:lastModifiedBy>
  <cp:revision>31</cp:revision>
  <cp:lastPrinted>2017-04-14T05:20:02Z</cp:lastPrinted>
  <dcterms:created xsi:type="dcterms:W3CDTF">2017-04-14T04:01:57Z</dcterms:created>
  <dcterms:modified xsi:type="dcterms:W3CDTF">2024-03-29T10:39:21Z</dcterms:modified>
</cp:coreProperties>
</file>