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74"/>
  </p:normalViewPr>
  <p:slideViewPr>
    <p:cSldViewPr>
      <p:cViewPr varScale="1">
        <p:scale>
          <a:sx n="124" d="100"/>
          <a:sy n="124" d="100"/>
        </p:scale>
        <p:origin x="138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824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4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951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52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15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352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237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210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334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421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87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4DAC5-D4CB-46F7-ACE4-12F59C651F00}" type="datetimeFigureOut">
              <a:rPr kumimoji="1" lang="ja-JP" altLang="en-US" smtClean="0"/>
              <a:t>2024/3/29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CBC93-BDEC-4E99-B34D-79020645DF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6792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4801663" y="4730246"/>
            <a:ext cx="3802785" cy="858994"/>
          </a:xfrm>
          <a:prstGeom prst="rect">
            <a:avLst/>
          </a:prstGeom>
          <a:solidFill>
            <a:schemeClr val="accent3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4801663" y="2414682"/>
            <a:ext cx="3802785" cy="2238454"/>
          </a:xfrm>
          <a:prstGeom prst="rect">
            <a:avLst/>
          </a:prstGeom>
          <a:solidFill>
            <a:schemeClr val="accent3">
              <a:lumMod val="60000"/>
              <a:lumOff val="40000"/>
              <a:alpha val="5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4801664" y="2414681"/>
            <a:ext cx="3802784" cy="2222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787256" y="534738"/>
            <a:ext cx="1234496" cy="2455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787824" y="780248"/>
            <a:ext cx="7568353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正方形/長方形 4"/>
          <p:cNvSpPr/>
          <p:nvPr/>
        </p:nvSpPr>
        <p:spPr>
          <a:xfrm>
            <a:off x="788672" y="1749015"/>
            <a:ext cx="43362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消費税込みでございます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上記価格には、お料理・お飲み物が含まれております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83294" y="549771"/>
            <a:ext cx="612500" cy="21544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dist"/>
            <a:r>
              <a:rPr kumimoji="1" lang="en-US" altLang="ja-JP" sz="800" dirty="0">
                <a:solidFill>
                  <a:schemeClr val="bg1"/>
                </a:solidFill>
                <a:latin typeface="Raleway Thin" pitchFamily="2" charset="0"/>
                <a:ea typeface="Raleway Thin" pitchFamily="2" charset="0"/>
              </a:rPr>
              <a:t>MENU</a:t>
            </a:r>
            <a:endParaRPr kumimoji="1" lang="ja-JP" altLang="en-US" sz="800" dirty="0">
              <a:solidFill>
                <a:schemeClr val="bg1"/>
              </a:solidFill>
              <a:latin typeface="Raleway Thin" pitchFamily="2" charset="0"/>
              <a:ea typeface="ほのか明朝" panose="02000600000000000000" pitchFamily="2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979744" y="1063088"/>
            <a:ext cx="2808312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dist"/>
            <a:r>
              <a:rPr lang="en-US" altLang="ja-JP" sz="2400" dirty="0">
                <a:latin typeface="Raleway Thin" pitchFamily="2" charset="0"/>
                <a:ea typeface="Raleway Thin" pitchFamily="2" charset="0"/>
              </a:rPr>
              <a:t>Price  </a:t>
            </a:r>
            <a:r>
              <a:rPr lang="en-US" altLang="ja-JP" sz="2000" dirty="0">
                <a:latin typeface="Raleway Thin" pitchFamily="2" charset="0"/>
                <a:ea typeface="Raleway Thin" pitchFamily="2" charset="0"/>
              </a:rPr>
              <a:t>7,000 yen</a:t>
            </a:r>
            <a:endParaRPr lang="ja-JP" altLang="en-US" sz="2000" dirty="0">
              <a:latin typeface="超極細ゴシック" panose="02000600000000000000" pitchFamily="2" charset="-128"/>
              <a:ea typeface="超極細ゴシック" panose="02000600000000000000" pitchFamily="2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4854918" y="2404857"/>
            <a:ext cx="678747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00" dirty="0">
                <a:solidFill>
                  <a:schemeClr val="bg1"/>
                </a:solidFill>
                <a:latin typeface="Raleway Thin" pitchFamily="2" charset="0"/>
                <a:ea typeface="Raleway Thin" pitchFamily="2" charset="0"/>
              </a:rPr>
              <a:t>Course</a:t>
            </a:r>
            <a:endParaRPr lang="ja-JP" altLang="en-US" sz="1000" dirty="0">
              <a:solidFill>
                <a:schemeClr val="bg1"/>
              </a:solidFill>
              <a:latin typeface="Raleway Thin" pitchFamily="2" charset="0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4801578" y="4730246"/>
            <a:ext cx="3802870" cy="21092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olidFill>
                  <a:schemeClr val="tx1"/>
                </a:solidFill>
              </a:rPr>
              <a:t>0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854918" y="4708749"/>
            <a:ext cx="84061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en-US" altLang="ja-JP" sz="1000" dirty="0">
                <a:solidFill>
                  <a:srgbClr val="FFFFFF"/>
                </a:solidFill>
                <a:latin typeface="Raleway Thin" pitchFamily="2" charset="0"/>
                <a:ea typeface="Raleway Thin" pitchFamily="2" charset="0"/>
              </a:rPr>
              <a:t>FreeDrink</a:t>
            </a:r>
            <a:endParaRPr lang="ja-JP" altLang="en-US" sz="1000" dirty="0">
              <a:solidFill>
                <a:srgbClr val="FFFFFF"/>
              </a:solidFill>
              <a:latin typeface="Raleway Thin" pitchFamily="2" charset="0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756712" y="1749015"/>
            <a:ext cx="4336248" cy="4616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メニュー内容は季節によって変更する場合がございます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800" dirty="0">
                <a:latin typeface="ほのか明朝" panose="02000600000000000000" pitchFamily="2" charset="-128"/>
                <a:ea typeface="ほのか明朝" panose="02000600000000000000" pitchFamily="2" charset="-128"/>
                <a:cs typeface="メイリオ" panose="020B0604030504040204" pitchFamily="50" charset="-128"/>
              </a:rPr>
              <a:t>●　下記の画像はイメージ画像でございます</a:t>
            </a:r>
            <a:endParaRPr lang="en-US" altLang="ja-JP" sz="800" dirty="0">
              <a:latin typeface="ほのか明朝" panose="02000600000000000000" pitchFamily="2" charset="-128"/>
              <a:ea typeface="ほのか明朝" panose="02000600000000000000" pitchFamily="2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798801" y="5009401"/>
            <a:ext cx="3805647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900" dirty="0">
                <a:latin typeface="+mn-ea"/>
              </a:rPr>
              <a:t>・アサヒ スーパードライ </a:t>
            </a:r>
            <a:r>
              <a:rPr lang="en-US" altLang="ja-JP" sz="900" dirty="0">
                <a:latin typeface="+mn-ea"/>
              </a:rPr>
              <a:t> </a:t>
            </a:r>
            <a:r>
              <a:rPr lang="ja-JP" altLang="ja-JP" sz="900" dirty="0">
                <a:latin typeface="+mn-ea"/>
              </a:rPr>
              <a:t>ドラフト</a:t>
            </a:r>
            <a:r>
              <a:rPr lang="ja-JP" altLang="en-US" sz="900" dirty="0">
                <a:latin typeface="+mn-ea"/>
              </a:rPr>
              <a:t>　　　　　      </a:t>
            </a:r>
            <a:r>
              <a:rPr lang="en-US" altLang="ja-JP" sz="900" dirty="0">
                <a:latin typeface="+mn-ea"/>
              </a:rPr>
              <a:t> </a:t>
            </a:r>
            <a:r>
              <a:rPr lang="ja-JP" altLang="ja-JP" sz="900" dirty="0">
                <a:latin typeface="+mn-ea"/>
              </a:rPr>
              <a:t>・スパークリングワイン</a:t>
            </a:r>
            <a:r>
              <a:rPr lang="en-US" altLang="ja-JP" sz="900" dirty="0">
                <a:latin typeface="+mn-ea"/>
              </a:rPr>
              <a:t> </a:t>
            </a:r>
            <a:r>
              <a:rPr lang="ja-JP" altLang="en-US" sz="900" dirty="0">
                <a:latin typeface="+mn-ea"/>
              </a:rPr>
              <a:t>　</a:t>
            </a:r>
            <a:endParaRPr lang="en-US" altLang="ja-JP" sz="900" dirty="0">
              <a:latin typeface="+mn-ea"/>
            </a:endParaRPr>
          </a:p>
          <a:p>
            <a:r>
              <a:rPr lang="ja-JP" altLang="en-US" sz="900" dirty="0">
                <a:latin typeface="+mn-ea"/>
              </a:rPr>
              <a:t>・ワイン（赤・白）　　　　  </a:t>
            </a:r>
            <a:r>
              <a:rPr lang="ja-JP" altLang="ja-JP" sz="900" dirty="0">
                <a:latin typeface="+mn-ea"/>
              </a:rPr>
              <a:t>・梅酒</a:t>
            </a:r>
            <a:r>
              <a:rPr lang="en-US" altLang="ja-JP" sz="900" dirty="0">
                <a:latin typeface="+mn-ea"/>
              </a:rPr>
              <a:t> </a:t>
            </a:r>
            <a:r>
              <a:rPr lang="ja-JP" altLang="en-US" sz="900" dirty="0">
                <a:latin typeface="+mn-ea"/>
              </a:rPr>
              <a:t>　　　　        　 </a:t>
            </a:r>
            <a:r>
              <a:rPr lang="ja-JP" altLang="ja-JP" sz="900" dirty="0">
                <a:latin typeface="+mn-ea"/>
              </a:rPr>
              <a:t>・ウイスキー</a:t>
            </a:r>
            <a:r>
              <a:rPr lang="en-US" altLang="ja-JP" sz="900" dirty="0">
                <a:latin typeface="+mn-ea"/>
              </a:rPr>
              <a:t> </a:t>
            </a:r>
            <a:r>
              <a:rPr lang="ja-JP" altLang="en-US" sz="900" dirty="0">
                <a:latin typeface="+mn-ea"/>
              </a:rPr>
              <a:t>　　　　　　　　</a:t>
            </a:r>
            <a:endParaRPr lang="en-US" altLang="ja-JP" sz="900" dirty="0">
              <a:latin typeface="+mn-ea"/>
            </a:endParaRPr>
          </a:p>
          <a:p>
            <a:r>
              <a:rPr lang="ja-JP" altLang="ja-JP" sz="900" dirty="0">
                <a:latin typeface="+mn-ea"/>
              </a:rPr>
              <a:t>・酎ハイ各種</a:t>
            </a:r>
            <a:r>
              <a:rPr lang="en-US" altLang="ja-JP" sz="900" dirty="0">
                <a:latin typeface="+mn-ea"/>
              </a:rPr>
              <a:t> </a:t>
            </a:r>
            <a:r>
              <a:rPr lang="ja-JP" altLang="en-US" sz="900" dirty="0">
                <a:latin typeface="+mn-ea"/>
              </a:rPr>
              <a:t>　　　　　   </a:t>
            </a:r>
            <a:r>
              <a:rPr lang="ja-JP" altLang="ja-JP" sz="900" dirty="0">
                <a:latin typeface="+mn-ea"/>
              </a:rPr>
              <a:t>・カクテル各種</a:t>
            </a:r>
            <a:r>
              <a:rPr lang="ja-JP" altLang="en-US" sz="900" dirty="0">
                <a:latin typeface="+mn-ea"/>
              </a:rPr>
              <a:t>　　　　 </a:t>
            </a:r>
            <a:r>
              <a:rPr lang="ja-JP" altLang="ja-JP" sz="900" dirty="0">
                <a:latin typeface="+mn-ea"/>
              </a:rPr>
              <a:t>・ソフトドリンク各種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4990868" y="2686579"/>
            <a:ext cx="333809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一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・ブルスケッタ二種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　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 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・スモークサーモンムース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　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 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・西京味噌漬けクリームチーズと生ハム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二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しらすと豆腐のサラダ仕立て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三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冷製茶碗蒸し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四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鮭の西京焼き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五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800" dirty="0" err="1">
                <a:latin typeface="+mn-ea"/>
                <a:cs typeface="Times New Roman" panose="02020603050405020304" pitchFamily="18" charset="0"/>
              </a:rPr>
              <a:t>鶏もも肉の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ソテー　生姜香るソース　フライドポテト添え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六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SHARI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特製ロール寿司五種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七　</a:t>
            </a:r>
            <a:r>
              <a:rPr lang="en-US" altLang="ja-JP" sz="800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ja-JP" altLang="ja-JP" sz="800" dirty="0">
                <a:latin typeface="+mn-ea"/>
                <a:cs typeface="Times New Roman" panose="02020603050405020304" pitchFamily="18" charset="0"/>
              </a:rPr>
              <a:t>パンナコッタ</a:t>
            </a:r>
            <a:br>
              <a:rPr lang="en-US" altLang="ja-JP" sz="800" dirty="0">
                <a:latin typeface="+mn-ea"/>
                <a:cs typeface="Times New Roman" panose="02020603050405020304" pitchFamily="18" charset="0"/>
              </a:rPr>
            </a:br>
            <a:endParaRPr lang="ja-JP" altLang="en-US" sz="800" dirty="0">
              <a:latin typeface="+mn-ea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897" b="19067"/>
          <a:stretch/>
        </p:blipFill>
        <p:spPr>
          <a:xfrm>
            <a:off x="683568" y="2466480"/>
            <a:ext cx="3978767" cy="1538584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718"/>
          <a:stretch/>
        </p:blipFill>
        <p:spPr>
          <a:xfrm>
            <a:off x="2555777" y="4028551"/>
            <a:ext cx="2088232" cy="1541991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10" r="16776"/>
          <a:stretch/>
        </p:blipFill>
        <p:spPr>
          <a:xfrm>
            <a:off x="683568" y="4005064"/>
            <a:ext cx="1800201" cy="1565923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083294" y="1096844"/>
            <a:ext cx="2428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～</a:t>
            </a:r>
            <a:r>
              <a:rPr kumimoji="1" lang="ja-JP" altLang="en-US" dirty="0"/>
              <a:t>カジュアルコース～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2123728" y="489904"/>
            <a:ext cx="23294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/>
              <a:t>大人数様必見！同窓会に最適！</a:t>
            </a:r>
          </a:p>
        </p:txBody>
      </p:sp>
    </p:spTree>
    <p:extLst>
      <p:ext uri="{BB962C8B-B14F-4D97-AF65-F5344CB8AC3E}">
        <p14:creationId xmlns:p14="http://schemas.microsoft.com/office/powerpoint/2010/main" val="2519031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3159</TotalTime>
  <Words>149</Words>
  <Application>Microsoft Macintosh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ほのか明朝</vt:lpstr>
      <vt:lpstr>超極細ゴシック</vt:lpstr>
      <vt:lpstr>Arial</vt:lpstr>
      <vt:lpstr>Calibri</vt:lpstr>
      <vt:lpstr>Raleway Thin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fumika-naokawa</dc:creator>
  <cp:lastModifiedBy>katsu oda</cp:lastModifiedBy>
  <cp:revision>31</cp:revision>
  <cp:lastPrinted>2017-04-14T05:20:02Z</cp:lastPrinted>
  <dcterms:created xsi:type="dcterms:W3CDTF">2017-04-14T04:01:57Z</dcterms:created>
  <dcterms:modified xsi:type="dcterms:W3CDTF">2024-03-29T10:38:35Z</dcterms:modified>
</cp:coreProperties>
</file>