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74"/>
  </p:normalViewPr>
  <p:slideViewPr>
    <p:cSldViewPr>
      <p:cViewPr varScale="1">
        <p:scale>
          <a:sx n="124" d="100"/>
          <a:sy n="124" d="100"/>
        </p:scale>
        <p:origin x="13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82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95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2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15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35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37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34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42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8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79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4801663" y="4730246"/>
            <a:ext cx="3802785" cy="858994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801663" y="2414682"/>
            <a:ext cx="3802785" cy="2238454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801664" y="2414681"/>
            <a:ext cx="3802784" cy="2222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7256" y="534738"/>
            <a:ext cx="1234496" cy="2455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787824" y="780248"/>
            <a:ext cx="75683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788672" y="1749015"/>
            <a:ext cx="433624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消費税込みでございます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上記価格には、お料理・お飲み物が含まれております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3294" y="549771"/>
            <a:ext cx="6125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800" dirty="0">
                <a:solidFill>
                  <a:schemeClr val="bg1"/>
                </a:solidFill>
                <a:latin typeface="Raleway Thin" pitchFamily="2" charset="0"/>
                <a:ea typeface="Raleway Thin" pitchFamily="2" charset="0"/>
              </a:rPr>
              <a:t>MENU</a:t>
            </a:r>
            <a:endParaRPr kumimoji="1" lang="ja-JP" altLang="en-US" sz="800" dirty="0">
              <a:solidFill>
                <a:schemeClr val="bg1"/>
              </a:solidFill>
              <a:latin typeface="Raleway Thin" pitchFamily="2" charset="0"/>
              <a:ea typeface="ほのか明朝" panose="02000600000000000000" pitchFamily="2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79744" y="1063088"/>
            <a:ext cx="280831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dist"/>
            <a:r>
              <a:rPr lang="en-US" altLang="ja-JP" sz="2400" dirty="0">
                <a:latin typeface="Raleway Thin" pitchFamily="2" charset="0"/>
                <a:ea typeface="Raleway Thin" pitchFamily="2" charset="0"/>
              </a:rPr>
              <a:t>Price  </a:t>
            </a:r>
            <a:r>
              <a:rPr lang="en-US" altLang="ja-JP" sz="2000" dirty="0">
                <a:latin typeface="Raleway Thin" pitchFamily="2" charset="0"/>
                <a:ea typeface="Raleway Thin" pitchFamily="2" charset="0"/>
              </a:rPr>
              <a:t>7,000 yen</a:t>
            </a:r>
            <a:endParaRPr lang="ja-JP" altLang="en-US" sz="2000" dirty="0">
              <a:latin typeface="超極細ゴシック" panose="02000600000000000000" pitchFamily="2" charset="-128"/>
              <a:ea typeface="超極細ゴシック" panose="02000600000000000000" pitchFamily="2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54918" y="2404857"/>
            <a:ext cx="67874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00" dirty="0">
                <a:solidFill>
                  <a:schemeClr val="bg1"/>
                </a:solidFill>
                <a:latin typeface="Raleway Thin" pitchFamily="2" charset="0"/>
                <a:ea typeface="Raleway Thin" pitchFamily="2" charset="0"/>
              </a:rPr>
              <a:t>Course</a:t>
            </a:r>
            <a:endParaRPr lang="ja-JP" altLang="en-US" sz="1000" dirty="0">
              <a:solidFill>
                <a:schemeClr val="bg1"/>
              </a:solidFill>
              <a:latin typeface="Raleway Thin" pitchFamily="2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801578" y="4730246"/>
            <a:ext cx="3802870" cy="2109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854918" y="4708749"/>
            <a:ext cx="8406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00" dirty="0">
                <a:solidFill>
                  <a:srgbClr val="FFFFFF"/>
                </a:solidFill>
                <a:latin typeface="Raleway Thin" pitchFamily="2" charset="0"/>
                <a:ea typeface="Raleway Thin" pitchFamily="2" charset="0"/>
              </a:rPr>
              <a:t>FreeDrink</a:t>
            </a:r>
            <a:endParaRPr lang="ja-JP" altLang="en-US" sz="1000" dirty="0">
              <a:solidFill>
                <a:srgbClr val="FFFFFF"/>
              </a:solidFill>
              <a:latin typeface="Raleway Thin" pitchFamily="2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756712" y="1749015"/>
            <a:ext cx="433624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メニュー内容は季節によって変更する場合がございます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下記の画像はイメージ画像でございます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98801" y="5009401"/>
            <a:ext cx="380564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900" dirty="0">
                <a:latin typeface="+mn-ea"/>
              </a:rPr>
              <a:t>・アサヒ スーパードライ </a:t>
            </a:r>
            <a:r>
              <a:rPr lang="en-US" altLang="ja-JP" sz="900" dirty="0">
                <a:latin typeface="+mn-ea"/>
              </a:rPr>
              <a:t> </a:t>
            </a:r>
            <a:r>
              <a:rPr lang="ja-JP" altLang="ja-JP" sz="900" dirty="0">
                <a:latin typeface="+mn-ea"/>
              </a:rPr>
              <a:t>ドラフト</a:t>
            </a:r>
            <a:r>
              <a:rPr lang="ja-JP" altLang="en-US" sz="900" dirty="0">
                <a:latin typeface="+mn-ea"/>
              </a:rPr>
              <a:t>　　　　　      </a:t>
            </a:r>
            <a:r>
              <a:rPr lang="en-US" altLang="ja-JP" sz="900" dirty="0">
                <a:latin typeface="+mn-ea"/>
              </a:rPr>
              <a:t> </a:t>
            </a:r>
            <a:r>
              <a:rPr lang="ja-JP" altLang="ja-JP" sz="900" dirty="0">
                <a:latin typeface="+mn-ea"/>
              </a:rPr>
              <a:t>・スパークリングワイン</a:t>
            </a:r>
            <a:r>
              <a:rPr lang="en-US" altLang="ja-JP" sz="900" dirty="0">
                <a:latin typeface="+mn-ea"/>
              </a:rPr>
              <a:t> </a:t>
            </a:r>
            <a:r>
              <a:rPr lang="ja-JP" altLang="en-US" sz="900" dirty="0">
                <a:latin typeface="+mn-ea"/>
              </a:rPr>
              <a:t>　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・ワイン（赤・白）　　　　  </a:t>
            </a:r>
            <a:r>
              <a:rPr lang="ja-JP" altLang="ja-JP" sz="900" dirty="0">
                <a:latin typeface="+mn-ea"/>
              </a:rPr>
              <a:t>・梅酒</a:t>
            </a:r>
            <a:r>
              <a:rPr lang="en-US" altLang="ja-JP" sz="900" dirty="0">
                <a:latin typeface="+mn-ea"/>
              </a:rPr>
              <a:t> </a:t>
            </a:r>
            <a:r>
              <a:rPr lang="ja-JP" altLang="en-US" sz="900" dirty="0">
                <a:latin typeface="+mn-ea"/>
              </a:rPr>
              <a:t>　　　　        　 </a:t>
            </a:r>
            <a:r>
              <a:rPr lang="ja-JP" altLang="ja-JP" sz="900" dirty="0">
                <a:latin typeface="+mn-ea"/>
              </a:rPr>
              <a:t>・ウイスキー</a:t>
            </a:r>
            <a:r>
              <a:rPr lang="en-US" altLang="ja-JP" sz="900" dirty="0">
                <a:latin typeface="+mn-ea"/>
              </a:rPr>
              <a:t> </a:t>
            </a:r>
            <a:r>
              <a:rPr lang="ja-JP" altLang="en-US" sz="900" dirty="0">
                <a:latin typeface="+mn-ea"/>
              </a:rPr>
              <a:t>　　　　　　　　</a:t>
            </a:r>
            <a:endParaRPr lang="en-US" altLang="ja-JP" sz="900" dirty="0">
              <a:latin typeface="+mn-ea"/>
            </a:endParaRPr>
          </a:p>
          <a:p>
            <a:r>
              <a:rPr lang="ja-JP" altLang="ja-JP" sz="900" dirty="0">
                <a:latin typeface="+mn-ea"/>
              </a:rPr>
              <a:t>・酎ハイ各種</a:t>
            </a:r>
            <a:r>
              <a:rPr lang="en-US" altLang="ja-JP" sz="900" dirty="0">
                <a:latin typeface="+mn-ea"/>
              </a:rPr>
              <a:t> </a:t>
            </a:r>
            <a:r>
              <a:rPr lang="ja-JP" altLang="en-US" sz="900" dirty="0">
                <a:latin typeface="+mn-ea"/>
              </a:rPr>
              <a:t>　　　　　   </a:t>
            </a:r>
            <a:r>
              <a:rPr lang="ja-JP" altLang="ja-JP" sz="900" dirty="0">
                <a:latin typeface="+mn-ea"/>
              </a:rPr>
              <a:t>・カクテル各種</a:t>
            </a:r>
            <a:r>
              <a:rPr lang="ja-JP" altLang="en-US" sz="900" dirty="0">
                <a:latin typeface="+mn-ea"/>
              </a:rPr>
              <a:t>　　　　 </a:t>
            </a:r>
            <a:r>
              <a:rPr lang="ja-JP" altLang="ja-JP" sz="900" dirty="0">
                <a:latin typeface="+mn-ea"/>
              </a:rPr>
              <a:t>・ソフトドリンク各種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990868" y="2686579"/>
            <a:ext cx="333809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一　</a:t>
            </a:r>
            <a:r>
              <a:rPr lang="en-US" altLang="ja-JP" sz="8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・ブルスケッタ二種</a:t>
            </a: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sz="800" dirty="0">
                <a:latin typeface="+mn-ea"/>
                <a:cs typeface="Times New Roman" panose="02020603050405020304" pitchFamily="18" charset="0"/>
              </a:rPr>
              <a:t>  </a:t>
            </a: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・スモークサーモンムース</a:t>
            </a: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sz="800" dirty="0">
                <a:latin typeface="+mn-ea"/>
                <a:cs typeface="Times New Roman" panose="02020603050405020304" pitchFamily="18" charset="0"/>
              </a:rPr>
              <a:t>  </a:t>
            </a: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・西京味噌漬けクリームチーズと生ハム</a:t>
            </a: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二　</a:t>
            </a:r>
            <a:r>
              <a:rPr lang="en-US" altLang="ja-JP" sz="8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しらすと豆腐のサラダ仕立て</a:t>
            </a: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三　</a:t>
            </a:r>
            <a:r>
              <a:rPr lang="en-US" altLang="ja-JP" sz="8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冷製茶碗蒸し</a:t>
            </a: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四　</a:t>
            </a:r>
            <a:r>
              <a:rPr lang="en-US" altLang="ja-JP" sz="8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鮭の西京焼き</a:t>
            </a: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五　</a:t>
            </a:r>
            <a:r>
              <a:rPr lang="en-US" altLang="ja-JP" sz="8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800" dirty="0" err="1">
                <a:latin typeface="+mn-ea"/>
                <a:cs typeface="Times New Roman" panose="02020603050405020304" pitchFamily="18" charset="0"/>
              </a:rPr>
              <a:t>鶏もも肉の</a:t>
            </a: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ソテー　生姜香るソース　フライドポテト添え</a:t>
            </a: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六　</a:t>
            </a:r>
            <a:r>
              <a:rPr lang="en-US" altLang="ja-JP" sz="800" dirty="0">
                <a:latin typeface="+mn-ea"/>
                <a:cs typeface="Times New Roman" panose="02020603050405020304" pitchFamily="18" charset="0"/>
              </a:rPr>
              <a:t> SHARI</a:t>
            </a: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特製ロール寿司五種</a:t>
            </a: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七　</a:t>
            </a:r>
            <a:r>
              <a:rPr lang="en-US" altLang="ja-JP" sz="8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800" dirty="0">
                <a:latin typeface="+mn-ea"/>
                <a:cs typeface="Times New Roman" panose="02020603050405020304" pitchFamily="18" charset="0"/>
              </a:rPr>
              <a:t>パンナコッタ</a:t>
            </a:r>
            <a:br>
              <a:rPr lang="en-US" altLang="ja-JP" sz="800" dirty="0">
                <a:latin typeface="+mn-ea"/>
                <a:cs typeface="Times New Roman" panose="02020603050405020304" pitchFamily="18" charset="0"/>
              </a:rPr>
            </a:br>
            <a:endParaRPr lang="ja-JP" altLang="en-US" sz="800" dirty="0">
              <a:latin typeface="+mn-ea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7" b="19067"/>
          <a:stretch/>
        </p:blipFill>
        <p:spPr>
          <a:xfrm>
            <a:off x="683568" y="2466480"/>
            <a:ext cx="3978767" cy="153858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18"/>
          <a:stretch/>
        </p:blipFill>
        <p:spPr>
          <a:xfrm>
            <a:off x="2555777" y="4028551"/>
            <a:ext cx="2088232" cy="154199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0" r="16776"/>
          <a:stretch/>
        </p:blipFill>
        <p:spPr>
          <a:xfrm>
            <a:off x="683568" y="4005064"/>
            <a:ext cx="1800201" cy="156592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083294" y="1096844"/>
            <a:ext cx="242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～</a:t>
            </a:r>
            <a:r>
              <a:rPr kumimoji="1" lang="ja-JP" altLang="en-US" dirty="0"/>
              <a:t>カジュアルコース～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123728" y="489904"/>
            <a:ext cx="2329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大人数様必見！同窓会に最適！</a:t>
            </a:r>
          </a:p>
        </p:txBody>
      </p:sp>
    </p:spTree>
    <p:extLst>
      <p:ext uri="{BB962C8B-B14F-4D97-AF65-F5344CB8AC3E}">
        <p14:creationId xmlns:p14="http://schemas.microsoft.com/office/powerpoint/2010/main" val="251903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149</Words>
  <Application>Microsoft Macintosh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ほのか明朝</vt:lpstr>
      <vt:lpstr>超極細ゴシック</vt:lpstr>
      <vt:lpstr>Arial</vt:lpstr>
      <vt:lpstr>Calibri</vt:lpstr>
      <vt:lpstr>Raleway Thin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fumika-naokawa</dc:creator>
  <cp:lastModifiedBy>katsu oda</cp:lastModifiedBy>
  <cp:revision>31</cp:revision>
  <cp:lastPrinted>2017-04-14T05:20:02Z</cp:lastPrinted>
  <dcterms:created xsi:type="dcterms:W3CDTF">2017-04-14T04:01:57Z</dcterms:created>
  <dcterms:modified xsi:type="dcterms:W3CDTF">2024-03-29T10:38:35Z</dcterms:modified>
</cp:coreProperties>
</file>