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2E2A1DF-2806-4B4D-8E00-32A57FC5A0E4}">
          <p14:sldIdLst>
            <p14:sldId id="258"/>
          </p14:sldIdLst>
        </p14:section>
        <p14:section name="タイトルなしのセクション" id="{C58FE989-25EC-4901-A78A-699640EF1EB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23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3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80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18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2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30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01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79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05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78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925B-C801-4CA3-90E0-EBC8B11F8D5D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0B7F-210B-4CDB-BECA-5D43F7A68C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5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46211" y="3155635"/>
            <a:ext cx="2407564" cy="273811"/>
          </a:xfrm>
        </p:spPr>
        <p:txBody>
          <a:bodyPr>
            <a:noAutofit/>
          </a:bodyPr>
          <a:lstStyle/>
          <a:p>
            <a:r>
              <a:rPr lang="en-US" altLang="ja-JP" sz="1600" b="1" dirty="0" smtClean="0"/>
              <a:t>SHARI</a:t>
            </a:r>
            <a:r>
              <a:rPr lang="ja-JP" altLang="en-US" sz="1600" b="1" dirty="0" smtClean="0"/>
              <a:t>カジュアルプラン</a:t>
            </a:r>
            <a:endParaRPr lang="ja-JP" altLang="en-US" sz="1600" b="1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307973" y="3923867"/>
            <a:ext cx="6242055" cy="10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390159" y="4107512"/>
            <a:ext cx="2489812" cy="330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24618" y="4165598"/>
            <a:ext cx="223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忘年会</a:t>
            </a:r>
            <a:r>
              <a:rPr lang="ja-JP" altLang="en-US" sz="1200" b="1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や新年会に</a:t>
            </a:r>
            <a:r>
              <a:rPr lang="ja-JP" altLang="en-US" sz="12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おすすめ！</a:t>
            </a: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2346211" y="4745638"/>
            <a:ext cx="2620259" cy="203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 smtClean="0"/>
              <a:t>SHARI</a:t>
            </a:r>
            <a:r>
              <a:rPr lang="ja-JP" altLang="en-US" sz="1600" b="1" dirty="0" smtClean="0"/>
              <a:t>スタンダートプラン</a:t>
            </a:r>
            <a:endParaRPr lang="ja-JP" altLang="en-US" sz="1600" b="1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307973" y="5521016"/>
            <a:ext cx="6242055" cy="10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2390161" y="2566609"/>
            <a:ext cx="2489812" cy="330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24618" y="2610361"/>
            <a:ext cx="222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大人数必見！同窓会に最適！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683775" y="3383285"/>
            <a:ext cx="2018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1</a:t>
            </a:r>
            <a:r>
              <a:rPr lang="ja-JP" altLang="en-US" sz="1200" dirty="0">
                <a:solidFill>
                  <a:srgbClr val="323232"/>
                </a:solidFill>
                <a:latin typeface="+mn-ea"/>
              </a:rPr>
              <a:t>名あたり </a:t>
            </a:r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(</a:t>
            </a:r>
            <a:r>
              <a:rPr lang="ja-JP" altLang="en-US" sz="1200" dirty="0">
                <a:solidFill>
                  <a:srgbClr val="323232"/>
                </a:solidFill>
                <a:latin typeface="+mn-ea"/>
              </a:rPr>
              <a:t>税込</a:t>
            </a:r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) </a:t>
            </a:r>
            <a:r>
              <a:rPr lang="en-US" altLang="ja-JP" sz="1200" dirty="0" smtClean="0">
                <a:solidFill>
                  <a:srgbClr val="323232"/>
                </a:solidFill>
                <a:latin typeface="+mn-ea"/>
              </a:rPr>
              <a:t>:</a:t>
            </a:r>
            <a:r>
              <a:rPr lang="en-US" altLang="ja-JP" sz="1200" dirty="0">
                <a:solidFill>
                  <a:srgbClr val="ED551B"/>
                </a:solidFill>
                <a:latin typeface="+mn-ea"/>
              </a:rPr>
              <a:t>6</a:t>
            </a:r>
            <a:r>
              <a:rPr lang="en-US" altLang="ja-JP" sz="1200" dirty="0" smtClean="0">
                <a:solidFill>
                  <a:srgbClr val="ED551B"/>
                </a:solidFill>
                <a:latin typeface="+mn-ea"/>
              </a:rPr>
              <a:t>,600</a:t>
            </a:r>
            <a:r>
              <a:rPr lang="ja-JP" altLang="en-US" sz="1200" dirty="0">
                <a:solidFill>
                  <a:srgbClr val="ED551B"/>
                </a:solidFill>
                <a:latin typeface="+mn-ea"/>
              </a:rPr>
              <a:t>円 </a:t>
            </a:r>
            <a:endParaRPr lang="ja-JP" altLang="en-US" sz="1200" i="0" dirty="0">
              <a:solidFill>
                <a:srgbClr val="ED551B"/>
              </a:solidFill>
              <a:effectLst/>
              <a:latin typeface="+mn-ea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705362" y="5021423"/>
            <a:ext cx="2018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1</a:t>
            </a:r>
            <a:r>
              <a:rPr lang="ja-JP" altLang="en-US" sz="1200" dirty="0">
                <a:solidFill>
                  <a:srgbClr val="323232"/>
                </a:solidFill>
                <a:latin typeface="+mn-ea"/>
              </a:rPr>
              <a:t>名あたり </a:t>
            </a:r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(</a:t>
            </a:r>
            <a:r>
              <a:rPr lang="ja-JP" altLang="en-US" sz="1200" dirty="0">
                <a:solidFill>
                  <a:srgbClr val="323232"/>
                </a:solidFill>
                <a:latin typeface="+mn-ea"/>
              </a:rPr>
              <a:t>税込</a:t>
            </a:r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) </a:t>
            </a:r>
            <a:r>
              <a:rPr lang="en-US" altLang="ja-JP" sz="1200" dirty="0" smtClean="0">
                <a:solidFill>
                  <a:srgbClr val="323232"/>
                </a:solidFill>
                <a:latin typeface="+mn-ea"/>
              </a:rPr>
              <a:t>:</a:t>
            </a:r>
            <a:r>
              <a:rPr lang="en-US" altLang="ja-JP" sz="1200" dirty="0">
                <a:solidFill>
                  <a:srgbClr val="ED551B"/>
                </a:solidFill>
                <a:latin typeface="+mn-ea"/>
              </a:rPr>
              <a:t>8</a:t>
            </a:r>
            <a:r>
              <a:rPr lang="en-US" altLang="ja-JP" sz="1200" dirty="0" smtClean="0">
                <a:solidFill>
                  <a:srgbClr val="ED551B"/>
                </a:solidFill>
                <a:latin typeface="+mn-ea"/>
              </a:rPr>
              <a:t>,800</a:t>
            </a:r>
            <a:r>
              <a:rPr lang="ja-JP" altLang="en-US" sz="1200" dirty="0">
                <a:solidFill>
                  <a:srgbClr val="ED551B"/>
                </a:solidFill>
                <a:latin typeface="+mn-ea"/>
              </a:rPr>
              <a:t>円 </a:t>
            </a:r>
            <a:endParaRPr lang="ja-JP" altLang="en-US" sz="1200" i="0" dirty="0">
              <a:solidFill>
                <a:srgbClr val="ED551B"/>
              </a:solidFill>
              <a:effectLst/>
              <a:latin typeface="+mn-ea"/>
            </a:endParaRPr>
          </a:p>
        </p:txBody>
      </p:sp>
      <p:sp>
        <p:nvSpPr>
          <p:cNvPr id="29" name="サブタイトル 2"/>
          <p:cNvSpPr txBox="1">
            <a:spLocks/>
          </p:cNvSpPr>
          <p:nvPr/>
        </p:nvSpPr>
        <p:spPr>
          <a:xfrm>
            <a:off x="2346211" y="6421390"/>
            <a:ext cx="2426397" cy="197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/>
              <a:t>SHARI</a:t>
            </a:r>
            <a:r>
              <a:rPr lang="ja-JP" altLang="en-US" sz="1600" b="1" dirty="0" smtClean="0"/>
              <a:t>プレミアムプラン</a:t>
            </a:r>
            <a:endParaRPr lang="ja-JP" altLang="en-US" sz="1600" b="1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307971" y="7123819"/>
            <a:ext cx="6242055" cy="10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2377602" y="5684859"/>
            <a:ext cx="2489812" cy="330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61681" y="5729207"/>
            <a:ext cx="2355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表彰・記念パーティーに最適！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4606831" y="6664649"/>
            <a:ext cx="2103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1</a:t>
            </a:r>
            <a:r>
              <a:rPr lang="ja-JP" altLang="en-US" sz="1200" dirty="0">
                <a:solidFill>
                  <a:srgbClr val="323232"/>
                </a:solidFill>
                <a:latin typeface="+mn-ea"/>
              </a:rPr>
              <a:t>名あたり </a:t>
            </a:r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(</a:t>
            </a:r>
            <a:r>
              <a:rPr lang="ja-JP" altLang="en-US" sz="1200" dirty="0">
                <a:solidFill>
                  <a:srgbClr val="323232"/>
                </a:solidFill>
                <a:latin typeface="+mn-ea"/>
              </a:rPr>
              <a:t>税込</a:t>
            </a:r>
            <a:r>
              <a:rPr lang="en-US" altLang="ja-JP" sz="1200" dirty="0">
                <a:solidFill>
                  <a:srgbClr val="323232"/>
                </a:solidFill>
                <a:latin typeface="+mn-ea"/>
              </a:rPr>
              <a:t>) :</a:t>
            </a:r>
            <a:r>
              <a:rPr lang="en-US" altLang="ja-JP" sz="1200" dirty="0" smtClean="0">
                <a:solidFill>
                  <a:srgbClr val="ED551B"/>
                </a:solidFill>
                <a:latin typeface="+mn-ea"/>
              </a:rPr>
              <a:t>11,000</a:t>
            </a:r>
            <a:r>
              <a:rPr lang="ja-JP" altLang="en-US" sz="1200" dirty="0">
                <a:solidFill>
                  <a:srgbClr val="ED551B"/>
                </a:solidFill>
                <a:latin typeface="+mn-ea"/>
              </a:rPr>
              <a:t>円 </a:t>
            </a:r>
            <a:endParaRPr lang="ja-JP" altLang="en-US" sz="1200" i="0" dirty="0">
              <a:solidFill>
                <a:srgbClr val="ED551B"/>
              </a:solidFill>
              <a:effectLst/>
              <a:latin typeface="+mn-ea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03602" y="184309"/>
            <a:ext cx="6534836" cy="8530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916681" y="8793897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SHARI</a:t>
            </a:r>
            <a:r>
              <a:rPr kumimoji="1" lang="ja-JP" altLang="en-US" sz="1200" dirty="0" smtClean="0"/>
              <a:t>東銀座</a:t>
            </a:r>
            <a:endParaRPr kumimoji="1" lang="ja-JP" altLang="en-US" sz="1200" dirty="0"/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2513352" y="7960312"/>
            <a:ext cx="3671075" cy="35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 smtClean="0"/>
              <a:t>8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12</a:t>
            </a:r>
            <a:r>
              <a:rPr lang="ja-JP" altLang="en-US" sz="1400" dirty="0"/>
              <a:t>名様までの個室もご準備がございます。</a:t>
            </a:r>
            <a:r>
              <a:rPr lang="ja-JP" altLang="en-US" sz="1200" dirty="0"/>
              <a:t/>
            </a:r>
            <a:br>
              <a:rPr lang="ja-JP" altLang="en-US" sz="1200" dirty="0"/>
            </a:br>
            <a:r>
              <a:rPr lang="ja-JP" altLang="en-US" sz="1400" dirty="0"/>
              <a:t>少人数でのご宴席もお問い合わせください。</a:t>
            </a:r>
            <a:endParaRPr lang="ja-JP" altLang="en-US" sz="1200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2391765" y="7337328"/>
            <a:ext cx="2489812" cy="330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59449" y="7379781"/>
            <a:ext cx="204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</a:rPr>
              <a:t>少人数様向け個室貸切</a:t>
            </a:r>
            <a:endParaRPr lang="ja-JP" altLang="en-US" sz="1050" b="1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30519" r="19037" b="27731"/>
          <a:stretch/>
        </p:blipFill>
        <p:spPr>
          <a:xfrm>
            <a:off x="1187068" y="319489"/>
            <a:ext cx="4483865" cy="202412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" y="2544141"/>
            <a:ext cx="1888097" cy="12587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" y="4084560"/>
            <a:ext cx="1902983" cy="12682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9" y="5675508"/>
            <a:ext cx="1945646" cy="12969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1" y="7292209"/>
            <a:ext cx="1947879" cy="12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1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84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Brush Script MT</vt:lpstr>
      <vt:lpstr>Calibri</vt:lpstr>
      <vt:lpstr>Calibri Light</vt:lpstr>
      <vt:lpstr>Office テーマ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 紫穂</dc:creator>
  <cp:lastModifiedBy>原 紫穂</cp:lastModifiedBy>
  <cp:revision>26</cp:revision>
  <dcterms:created xsi:type="dcterms:W3CDTF">2024-03-28T04:06:51Z</dcterms:created>
  <dcterms:modified xsi:type="dcterms:W3CDTF">2024-08-31T05:40:22Z</dcterms:modified>
</cp:coreProperties>
</file>