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2E2A1DF-2806-4B4D-8E00-32A57FC5A0E4}">
          <p14:sldIdLst>
            <p14:sldId id="258"/>
          </p14:sldIdLst>
        </p14:section>
        <p14:section name="タイトルなしのセクション" id="{C58FE989-25EC-4901-A78A-699640EF1EB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6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46211" y="3155635"/>
            <a:ext cx="2407564" cy="273811"/>
          </a:xfrm>
        </p:spPr>
        <p:txBody>
          <a:bodyPr>
            <a:noAutofit/>
          </a:bodyPr>
          <a:lstStyle/>
          <a:p>
            <a:r>
              <a:rPr lang="en-US" altLang="ja-JP" sz="1600" b="1" dirty="0"/>
              <a:t>SHARI</a:t>
            </a:r>
            <a:r>
              <a:rPr lang="ja-JP" altLang="en-US" sz="1600" b="1" dirty="0"/>
              <a:t>カジュアルプラン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307973" y="3923867"/>
            <a:ext cx="6242055" cy="1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0159" y="4107512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4618" y="4165598"/>
            <a:ext cx="2237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忘年会や新年会におすすめ！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346211" y="4745638"/>
            <a:ext cx="2620259" cy="203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/>
              <a:t>SHARI</a:t>
            </a:r>
            <a:r>
              <a:rPr lang="ja-JP" altLang="en-US" sz="1600" b="1" dirty="0"/>
              <a:t>スタンダートプラン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07973" y="5521016"/>
            <a:ext cx="6242055" cy="1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0161" y="2566609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4618" y="2610361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大人数必見！同窓会に最適！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83775" y="3383285"/>
            <a:ext cx="20185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6,600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705362" y="5021423"/>
            <a:ext cx="20185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8,800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346211" y="6421390"/>
            <a:ext cx="2426397" cy="197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/>
              <a:t>SHARI</a:t>
            </a:r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1" y="7123819"/>
            <a:ext cx="6242055" cy="10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77602" y="5684859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1681" y="5729207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06831" y="6664649"/>
            <a:ext cx="2103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11,000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3602" y="184309"/>
            <a:ext cx="6534836" cy="85300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16681" y="8793897"/>
            <a:ext cx="10246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SHARI</a:t>
            </a:r>
            <a:r>
              <a:rPr kumimoji="1" lang="ja-JP" altLang="en-US" sz="1200" dirty="0"/>
              <a:t>東銀座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513352" y="7960312"/>
            <a:ext cx="3671075" cy="355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/>
              <a:t>8</a:t>
            </a:r>
            <a:r>
              <a:rPr lang="ja-JP" altLang="en-US" sz="1400" dirty="0"/>
              <a:t>～</a:t>
            </a:r>
            <a:r>
              <a:rPr lang="en-US" altLang="ja-JP" sz="1400" dirty="0"/>
              <a:t>12</a:t>
            </a:r>
            <a:r>
              <a:rPr lang="ja-JP" altLang="en-US" sz="1400" dirty="0"/>
              <a:t>名様までの個室もご準備がございます。</a:t>
            </a:r>
            <a:br>
              <a:rPr lang="ja-JP" altLang="en-US" sz="1200" dirty="0"/>
            </a:br>
            <a:r>
              <a:rPr lang="ja-JP" altLang="en-US" sz="1400" dirty="0"/>
              <a:t>少人数でのご宴席もお問い合わせください。</a:t>
            </a:r>
            <a:endParaRPr lang="ja-JP" altLang="en-US" sz="1200" b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2391765" y="7337328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59449" y="7379781"/>
            <a:ext cx="2047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少人数様向け個室貸切</a:t>
            </a:r>
            <a:endParaRPr lang="ja-JP" altLang="en-US" sz="1050" b="1" dirty="0">
              <a:solidFill>
                <a:schemeClr val="bg1"/>
              </a:solidFill>
              <a:latin typeface="Brush Script MT" panose="03060802040406070304" pitchFamily="66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582" t="30519" r="19037" b="27731"/>
          <a:stretch/>
        </p:blipFill>
        <p:spPr>
          <a:xfrm>
            <a:off x="1187068" y="319489"/>
            <a:ext cx="4483865" cy="202412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606" y="2544141"/>
            <a:ext cx="1888097" cy="12587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867" y="4084560"/>
            <a:ext cx="1902983" cy="126826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9939" y="5675508"/>
            <a:ext cx="1945646" cy="129696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971" y="7292209"/>
            <a:ext cx="1947879" cy="129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81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Office テーマ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克文 小田</cp:lastModifiedBy>
  <cp:revision>26</cp:revision>
  <dcterms:created xsi:type="dcterms:W3CDTF">2024-03-28T04:06:51Z</dcterms:created>
  <dcterms:modified xsi:type="dcterms:W3CDTF">2024-11-08T06:12:49Z</dcterms:modified>
</cp:coreProperties>
</file>