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27T06:36:16.510" v="343"/>
      <pc:docMkLst>
        <pc:docMk/>
      </pc:docMkLst>
      <pc:sldChg chg="modSp mod">
        <pc:chgData name="克文 小田" userId="94c76ac4511df6a3" providerId="LiveId" clId="{584CA06E-A0C4-48E9-A797-1E7663D85E14}" dt="2024-06-27T06:36:16.510" v="343"/>
        <pc:sldMkLst>
          <pc:docMk/>
          <pc:sldMk cId="1616124350" sldId="256"/>
        </pc:sldMkLst>
        <pc:spChg chg="mod">
          <ac:chgData name="克文 小田" userId="94c76ac4511df6a3" providerId="LiveId" clId="{584CA06E-A0C4-48E9-A797-1E7663D85E14}" dt="2024-06-27T06:36:16.510" v="343"/>
          <ac:spMkLst>
            <pc:docMk/>
            <pc:sldMk cId="1616124350" sldId="256"/>
            <ac:spMk id="3" creationId="{E7BAA3D6-CB38-656D-1361-3AE4CB04BAEB}"/>
          </ac:spMkLst>
        </pc:spChg>
      </pc:sldChg>
      <pc:sldChg chg="modSp mod">
        <pc:chgData name="克文 小田" userId="94c76ac4511df6a3" providerId="LiveId" clId="{584CA06E-A0C4-48E9-A797-1E7663D85E14}" dt="2024-06-27T06:36:12.436" v="342"/>
        <pc:sldMkLst>
          <pc:docMk/>
          <pc:sldMk cId="1941448474" sldId="257"/>
        </pc:sldMkLst>
        <pc:spChg chg="mod">
          <ac:chgData name="克文 小田" userId="94c76ac4511df6a3" providerId="LiveId" clId="{584CA06E-A0C4-48E9-A797-1E7663D85E14}" dt="2024-06-27T06:36:12.436" v="342"/>
          <ac:spMkLst>
            <pc:docMk/>
            <pc:sldMk cId="1941448474" sldId="257"/>
            <ac:spMk id="3" creationId="{E7BAA3D6-CB38-656D-1361-3AE4CB04BAEB}"/>
          </ac:spMkLst>
        </pc:spChg>
      </pc:sldChg>
    </pc:docChg>
  </pc:docChgLst>
  <pc:docChgLst>
    <pc:chgData name="克文 小田" userId="94c76ac4511df6a3" providerId="LiveId" clId="{BBFFCCC6-FC79-4846-8409-2D129F1B9F96}"/>
    <pc:docChg chg="undo redo custSel modSld">
      <pc:chgData name="克文 小田" userId="94c76ac4511df6a3" providerId="LiveId" clId="{BBFFCCC6-FC79-4846-8409-2D129F1B9F96}" dt="2024-08-27T04:53:43.565" v="21"/>
      <pc:docMkLst>
        <pc:docMk/>
      </pc:docMkLst>
      <pc:sldChg chg="modSp mod">
        <pc:chgData name="克文 小田" userId="94c76ac4511df6a3" providerId="LiveId" clId="{BBFFCCC6-FC79-4846-8409-2D129F1B9F96}" dt="2024-08-27T04:53:27.457" v="19" actId="20577"/>
        <pc:sldMkLst>
          <pc:docMk/>
          <pc:sldMk cId="1616124350" sldId="256"/>
        </pc:sldMkLst>
        <pc:spChg chg="mod">
          <ac:chgData name="克文 小田" userId="94c76ac4511df6a3" providerId="LiveId" clId="{BBFFCCC6-FC79-4846-8409-2D129F1B9F96}" dt="2024-08-27T04:53:27.457" v="19" actId="20577"/>
          <ac:spMkLst>
            <pc:docMk/>
            <pc:sldMk cId="1616124350" sldId="256"/>
            <ac:spMk id="3" creationId="{E7BAA3D6-CB38-656D-1361-3AE4CB04BAEB}"/>
          </ac:spMkLst>
        </pc:spChg>
      </pc:sldChg>
      <pc:sldChg chg="modSp mod">
        <pc:chgData name="克文 小田" userId="94c76ac4511df6a3" providerId="LiveId" clId="{BBFFCCC6-FC79-4846-8409-2D129F1B9F96}" dt="2024-08-27T04:53:43.565" v="21"/>
        <pc:sldMkLst>
          <pc:docMk/>
          <pc:sldMk cId="1941448474" sldId="257"/>
        </pc:sldMkLst>
        <pc:spChg chg="mod">
          <ac:chgData name="克文 小田" userId="94c76ac4511df6a3" providerId="LiveId" clId="{BBFFCCC6-FC79-4846-8409-2D129F1B9F96}" dt="2024-08-27T04:53:43.565" v="21"/>
          <ac:spMkLst>
            <pc:docMk/>
            <pc:sldMk cId="1941448474" sldId="257"/>
            <ac:spMk id="3" creationId="{E7BAA3D6-CB38-656D-1361-3AE4CB04BAEB}"/>
          </ac:spMkLst>
        </pc:spChg>
      </pc:sldChg>
    </pc:docChg>
  </pc:docChgLst>
  <pc:docChgLst>
    <pc:chgData name="克文 小田" userId="94c76ac4511df6a3" providerId="LiveId" clId="{9E384693-D24A-43BF-9C88-815FA3A70035}"/>
    <pc:docChg chg="modSld">
      <pc:chgData name="克文 小田" userId="94c76ac4511df6a3" providerId="LiveId" clId="{9E384693-D24A-43BF-9C88-815FA3A70035}" dt="2024-07-17T05:30:31.725" v="55"/>
      <pc:docMkLst>
        <pc:docMk/>
      </pc:docMkLst>
      <pc:sldChg chg="modSp mod">
        <pc:chgData name="克文 小田" userId="94c76ac4511df6a3" providerId="LiveId" clId="{9E384693-D24A-43BF-9C88-815FA3A70035}" dt="2024-07-17T05:30:31.725" v="55"/>
        <pc:sldMkLst>
          <pc:docMk/>
          <pc:sldMk cId="1616124350" sldId="256"/>
        </pc:sldMkLst>
        <pc:spChg chg="mod">
          <ac:chgData name="克文 小田" userId="94c76ac4511df6a3" providerId="LiveId" clId="{9E384693-D24A-43BF-9C88-815FA3A70035}" dt="2024-07-17T05:30:31.725" v="55"/>
          <ac:spMkLst>
            <pc:docMk/>
            <pc:sldMk cId="1616124350" sldId="256"/>
            <ac:spMk id="3" creationId="{E7BAA3D6-CB38-656D-1361-3AE4CB04BAEB}"/>
          </ac:spMkLst>
        </pc:spChg>
      </pc:sldChg>
      <pc:sldChg chg="modSp mod">
        <pc:chgData name="克文 小田" userId="94c76ac4511df6a3" providerId="LiveId" clId="{9E384693-D24A-43BF-9C88-815FA3A70035}" dt="2024-07-17T05:30:22.803" v="54" actId="20577"/>
        <pc:sldMkLst>
          <pc:docMk/>
          <pc:sldMk cId="1941448474" sldId="257"/>
        </pc:sldMkLst>
        <pc:spChg chg="mod">
          <ac:chgData name="克文 小田" userId="94c76ac4511df6a3" providerId="LiveId" clId="{9E384693-D24A-43BF-9C88-815FA3A70035}" dt="2024-07-17T05:30:22.803" v="54"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2024/8/27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マザームーンカフェ六甲店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兵庫県神戸市灘区新在家南町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マザームーンカフェ六甲店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阪神新在家駅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兵庫県神戸市灘区新在家南町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2-1</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233</TotalTime>
  <Words>306</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2024-08-27T04:53:50Z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