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2FF90EAA-E20C-4E7A-AFEB-E680BA658FD5}"/>
    <pc:docChg chg="modSld">
      <pc:chgData name="克文 小田" userId="94c76ac4511df6a3" providerId="LiveId" clId="{2FF90EAA-E20C-4E7A-AFEB-E680BA658FD5}" dt="2024-08-27T04:54:47.486" v="1"/>
      <pc:docMkLst>
        <pc:docMk/>
      </pc:docMkLst>
      <pc:sldChg chg="modSp mod">
        <pc:chgData name="克文 小田" userId="94c76ac4511df6a3" providerId="LiveId" clId="{2FF90EAA-E20C-4E7A-AFEB-E680BA658FD5}" dt="2024-08-27T04:54:47.486" v="1"/>
        <pc:sldMkLst>
          <pc:docMk/>
          <pc:sldMk cId="941052" sldId="257"/>
        </pc:sldMkLst>
        <pc:spChg chg="mod">
          <ac:chgData name="克文 小田" userId="94c76ac4511df6a3" providerId="LiveId" clId="{2FF90EAA-E20C-4E7A-AFEB-E680BA658FD5}" dt="2024-08-27T04:54:47.486" v="1"/>
          <ac:spMkLst>
            <pc:docMk/>
            <pc:sldMk cId="941052" sldId="257"/>
            <ac:spMk id="3" creationId="{E7BAA3D6-CB38-656D-1361-3AE4CB04BAEB}"/>
          </ac:spMkLst>
        </pc:spChg>
      </pc:sldChg>
    </pc:docChg>
  </pc:docChgLst>
  <pc:docChgLst>
    <pc:chgData name="克文 小田" userId="94c76ac4511df6a3" providerId="LiveId" clId="{D31824AB-719E-4BF3-8BC1-A9F37D7C1849}"/>
    <pc:docChg chg="undo custSel modSld">
      <pc:chgData name="克文 小田" userId="94c76ac4511df6a3" providerId="LiveId" clId="{D31824AB-719E-4BF3-8BC1-A9F37D7C1849}" dt="2024-06-27T06:36:21.607" v="226"/>
      <pc:docMkLst>
        <pc:docMk/>
      </pc:docMkLst>
      <pc:sldChg chg="modSp mod">
        <pc:chgData name="克文 小田" userId="94c76ac4511df6a3" providerId="LiveId" clId="{D31824AB-719E-4BF3-8BC1-A9F37D7C1849}" dt="2024-06-27T06:36:21.607" v="226"/>
        <pc:sldMkLst>
          <pc:docMk/>
          <pc:sldMk cId="941052" sldId="257"/>
        </pc:sldMkLst>
        <pc:spChg chg="mod">
          <ac:chgData name="克文 小田" userId="94c76ac4511df6a3" providerId="LiveId" clId="{D31824AB-719E-4BF3-8BC1-A9F37D7C1849}" dt="2024-06-27T06:36:21.607" v="226"/>
          <ac:spMkLst>
            <pc:docMk/>
            <pc:sldMk cId="941052" sldId="257"/>
            <ac:spMk id="3" creationId="{E7BAA3D6-CB38-656D-1361-3AE4CB04BAEB}"/>
          </ac:spMkLst>
        </pc:spChg>
      </pc:sldChg>
    </pc:docChg>
  </pc:docChgLst>
  <pc:docChgLst>
    <pc:chgData name="克文 小田" userId="94c76ac4511df6a3" providerId="LiveId" clId="{BB2BECA4-516C-4452-9113-EE9CB20A2816}"/>
    <pc:docChg chg="modSld">
      <pc:chgData name="克文 小田" userId="94c76ac4511df6a3" providerId="LiveId" clId="{BB2BECA4-516C-4452-9113-EE9CB20A2816}" dt="2024-07-17T05:30:53.553" v="6"/>
      <pc:docMkLst>
        <pc:docMk/>
      </pc:docMkLst>
      <pc:sldChg chg="modSp mod">
        <pc:chgData name="克文 小田" userId="94c76ac4511df6a3" providerId="LiveId" clId="{BB2BECA4-516C-4452-9113-EE9CB20A2816}" dt="2024-07-17T05:30:53.553" v="6"/>
        <pc:sldMkLst>
          <pc:docMk/>
          <pc:sldMk cId="941052" sldId="257"/>
        </pc:sldMkLst>
        <pc:spChg chg="mod">
          <ac:chgData name="克文 小田" userId="94c76ac4511df6a3" providerId="LiveId" clId="{BB2BECA4-516C-4452-9113-EE9CB20A2816}" dt="2024-07-17T05:30:53.553" v="6"/>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251</TotalTime>
  <Words>159</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2024-08-27T04:54:49Z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