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2C2A4C8C-86BB-4547-8EC6-91114D2463F4}"/>
    <pc:docChg chg="undo custSel modSld">
      <pc:chgData name="克文 小田" userId="94c76ac4511df6a3" providerId="LiveId" clId="{2C2A4C8C-86BB-4547-8EC6-91114D2463F4}" dt="2024-07-17T05:31:05.673" v="21" actId="20577"/>
      <pc:docMkLst>
        <pc:docMk/>
      </pc:docMkLst>
      <pc:sldChg chg="modSp mod">
        <pc:chgData name="克文 小田" userId="94c76ac4511df6a3" providerId="LiveId" clId="{2C2A4C8C-86BB-4547-8EC6-91114D2463F4}" dt="2024-07-17T05:31:05.673" v="21" actId="20577"/>
        <pc:sldMkLst>
          <pc:docMk/>
          <pc:sldMk cId="941052" sldId="257"/>
        </pc:sldMkLst>
        <pc:spChg chg="mod">
          <ac:chgData name="克文 小田" userId="94c76ac4511df6a3" providerId="LiveId" clId="{2C2A4C8C-86BB-4547-8EC6-91114D2463F4}" dt="2024-07-17T05:31:05.673" v="21" actId="20577"/>
          <ac:spMkLst>
            <pc:docMk/>
            <pc:sldMk cId="941052" sldId="257"/>
            <ac:spMk id="3" creationId="{E7BAA3D6-CB38-656D-1361-3AE4CB04BAEB}"/>
          </ac:spMkLst>
        </pc:spChg>
      </pc:sldChg>
    </pc:docChg>
  </pc:docChgLst>
  <pc:docChgLst>
    <pc:chgData name="克文 小田" userId="94c76ac4511df6a3" providerId="LiveId" clId="{E8F19C4B-24A0-4E35-B104-0F1D7C1A7CD5}"/>
    <pc:docChg chg="undo redo custSel modSld">
      <pc:chgData name="克文 小田" userId="94c76ac4511df6a3" providerId="LiveId" clId="{E8F19C4B-24A0-4E35-B104-0F1D7C1A7CD5}" dt="2024-08-27T04:54:33.062" v="10" actId="20577"/>
      <pc:docMkLst>
        <pc:docMk/>
      </pc:docMkLst>
      <pc:sldChg chg="modSp mod">
        <pc:chgData name="克文 小田" userId="94c76ac4511df6a3" providerId="LiveId" clId="{E8F19C4B-24A0-4E35-B104-0F1D7C1A7CD5}" dt="2024-08-27T04:54:33.062" v="10" actId="20577"/>
        <pc:sldMkLst>
          <pc:docMk/>
          <pc:sldMk cId="941052" sldId="257"/>
        </pc:sldMkLst>
        <pc:spChg chg="mod">
          <ac:chgData name="克文 小田" userId="94c76ac4511df6a3" providerId="LiveId" clId="{E8F19C4B-24A0-4E35-B104-0F1D7C1A7CD5}" dt="2024-08-27T04:54:33.062" v="10" actId="20577"/>
          <ac:spMkLst>
            <pc:docMk/>
            <pc:sldMk cId="941052" sldId="257"/>
            <ac:spMk id="3" creationId="{E7BAA3D6-CB38-656D-1361-3AE4CB04BAEB}"/>
          </ac:spMkLst>
        </pc:spChg>
      </pc:sldChg>
    </pc:docChg>
  </pc:docChgLst>
  <pc:docChgLst>
    <pc:chgData name="克文 小田" userId="94c76ac4511df6a3" providerId="LiveId" clId="{0E2AE23B-7C76-4093-A2D2-36304636E7BE}"/>
    <pc:docChg chg="undo redo custSel modSld">
      <pc:chgData name="克文 小田" userId="94c76ac4511df6a3" providerId="LiveId" clId="{0E2AE23B-7C76-4093-A2D2-36304636E7BE}" dt="2024-06-27T06:36:39.360" v="393" actId="20577"/>
      <pc:docMkLst>
        <pc:docMk/>
      </pc:docMkLst>
      <pc:sldChg chg="modSp mod">
        <pc:chgData name="克文 小田" userId="94c76ac4511df6a3" providerId="LiveId" clId="{0E2AE23B-7C76-4093-A2D2-36304636E7BE}" dt="2024-06-27T06:36:39.360" v="393" actId="20577"/>
        <pc:sldMkLst>
          <pc:docMk/>
          <pc:sldMk cId="941052" sldId="257"/>
        </pc:sldMkLst>
        <pc:spChg chg="mod">
          <ac:chgData name="克文 小田" userId="94c76ac4511df6a3" providerId="LiveId" clId="{0E2AE23B-7C76-4093-A2D2-36304636E7BE}" dt="2024-06-27T06:36:39.360" v="393"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2024/8/27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マザームーンカフェ六甲店</a:t>
            </a: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阪神新在家駅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a:t>
            </a:r>
            <a:r>
              <a:rPr lang="zh-TW" altLang="en-US" sz="1400" b="0" i="0" u="none" strike="noStrike" dirty="0">
                <a:effectLst/>
                <a:latin typeface="Hiragino Kaku Gothic Pro W3" panose="020B0300000000000000" pitchFamily="34" charset="-128"/>
                <a:ea typeface="Hiragino Kaku Gothic Pro W3" panose="020B0300000000000000" pitchFamily="34" charset="-128"/>
              </a:rPr>
              <a:t>兵庫県神戸市灘区新在家南町</a:t>
            </a:r>
            <a:r>
              <a:rPr lang="en-US" altLang="zh-TW" sz="1400" b="0" i="0" u="none" strike="noStrike" dirty="0">
                <a:effectLst/>
                <a:latin typeface="Hiragino Kaku Gothic Pro W3" panose="020B0300000000000000" pitchFamily="34" charset="-128"/>
                <a:ea typeface="Hiragino Kaku Gothic Pro W3" panose="020B0300000000000000" pitchFamily="34" charset="-128"/>
              </a:rPr>
              <a:t>1</a:t>
            </a:r>
            <a:r>
              <a:rPr lang="zh-TW" altLang="en-US" sz="1400" b="0" i="0" u="none" strike="noStrike" dirty="0">
                <a:effectLst/>
                <a:latin typeface="Hiragino Kaku Gothic Pro W3" panose="020B0300000000000000" pitchFamily="34" charset="-128"/>
                <a:ea typeface="Hiragino Kaku Gothic Pro W3" panose="020B0300000000000000" pitchFamily="34" charset="-128"/>
              </a:rPr>
              <a:t>丁目</a:t>
            </a:r>
            <a:r>
              <a:rPr lang="en-US" altLang="zh-TW" sz="1400" b="0" i="0" u="none" strike="noStrike" dirty="0">
                <a:effectLst/>
                <a:latin typeface="Hiragino Kaku Gothic Pro W3" panose="020B0300000000000000" pitchFamily="34" charset="-128"/>
                <a:ea typeface="Hiragino Kaku Gothic Pro W3" panose="020B0300000000000000" pitchFamily="34" charset="-128"/>
              </a:rPr>
              <a:t>2-1</a:t>
            </a: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171</TotalTime>
  <Words>149</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2024-08-27T04:54:35Z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