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27T06:35:49.514" v="294" actId="20577"/>
      <pc:docMkLst>
        <pc:docMk/>
      </pc:docMkLst>
      <pc:sldChg chg="modSp mod">
        <pc:chgData name="克文 小田" userId="94c76ac4511df6a3" providerId="LiveId" clId="{CC230052-AD5B-4ED2-BC0F-6ED02715CF05}" dt="2024-06-27T06:35:49.514" v="294" actId="20577"/>
        <pc:sldMkLst>
          <pc:docMk/>
          <pc:sldMk cId="941052" sldId="257"/>
        </pc:sldMkLst>
        <pc:spChg chg="mod">
          <ac:chgData name="克文 小田" userId="94c76ac4511df6a3" providerId="LiveId" clId="{CC230052-AD5B-4ED2-BC0F-6ED02715CF05}" dt="2024-06-27T06:35:49.514" v="294" actId="20577"/>
          <ac:spMkLst>
            <pc:docMk/>
            <pc:sldMk cId="941052" sldId="257"/>
            <ac:spMk id="3" creationId="{E7BAA3D6-CB38-656D-1361-3AE4CB04BAEB}"/>
          </ac:spMkLst>
        </pc:spChg>
      </pc:sldChg>
    </pc:docChg>
  </pc:docChgLst>
  <pc:docChgLst>
    <pc:chgData name="克文 小田" userId="94c76ac4511df6a3" providerId="LiveId" clId="{0475916C-6898-4C7A-9E75-120655615BED}"/>
    <pc:docChg chg="modSld">
      <pc:chgData name="克文 小田" userId="94c76ac4511df6a3" providerId="LiveId" clId="{0475916C-6898-4C7A-9E75-120655615BED}" dt="2024-07-17T05:30:39.241" v="3"/>
      <pc:docMkLst>
        <pc:docMk/>
      </pc:docMkLst>
      <pc:sldChg chg="modSp mod">
        <pc:chgData name="克文 小田" userId="94c76ac4511df6a3" providerId="LiveId" clId="{0475916C-6898-4C7A-9E75-120655615BED}" dt="2024-07-17T05:30:39.241" v="3"/>
        <pc:sldMkLst>
          <pc:docMk/>
          <pc:sldMk cId="941052" sldId="257"/>
        </pc:sldMkLst>
        <pc:spChg chg="mod">
          <ac:chgData name="克文 小田" userId="94c76ac4511df6a3" providerId="LiveId" clId="{0475916C-6898-4C7A-9E75-120655615BED}" dt="2024-07-17T05:30:39.241" v="3"/>
          <ac:spMkLst>
            <pc:docMk/>
            <pc:sldMk cId="941052" sldId="257"/>
            <ac:spMk id="3" creationId="{E7BAA3D6-CB38-656D-1361-3AE4CB04BAEB}"/>
          </ac:spMkLst>
        </pc:spChg>
      </pc:sldChg>
    </pc:docChg>
  </pc:docChgLst>
  <pc:docChgLst>
    <pc:chgData name="克文 小田" userId="94c76ac4511df6a3" providerId="LiveId" clId="{141110C9-AEC6-4431-9093-392EFA6E3EE7}"/>
    <pc:docChg chg="modSld">
      <pc:chgData name="克文 小田" userId="94c76ac4511df6a3" providerId="LiveId" clId="{141110C9-AEC6-4431-9093-392EFA6E3EE7}" dt="2024-08-27T04:54:41.529" v="1"/>
      <pc:docMkLst>
        <pc:docMk/>
      </pc:docMkLst>
      <pc:sldChg chg="modSp mod">
        <pc:chgData name="克文 小田" userId="94c76ac4511df6a3" providerId="LiveId" clId="{141110C9-AEC6-4431-9093-392EFA6E3EE7}" dt="2024-08-27T04:54:41.529" v="1"/>
        <pc:sldMkLst>
          <pc:docMk/>
          <pc:sldMk cId="941052" sldId="257"/>
        </pc:sldMkLst>
        <pc:spChg chg="mod">
          <ac:chgData name="克文 小田" userId="94c76ac4511df6a3" providerId="LiveId" clId="{141110C9-AEC6-4431-9093-392EFA6E3EE7}" dt="2024-08-27T04:54:41.529" v="1"/>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2024/8/27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マザームーンカフェ六甲店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阪神新在家駅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兵庫県神戸市灘区新在家南町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255</TotalTime>
  <Words>170</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2024-08-27T04:54:43Z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