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sldIdLst>
    <p:sldId id="257" r:id="rId5"/>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5763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3" autoAdjust="0"/>
    <p:restoredTop sz="94674"/>
  </p:normalViewPr>
  <p:slideViewPr>
    <p:cSldViewPr snapToGrid="0">
      <p:cViewPr varScale="1">
        <p:scale>
          <a:sx n="63" d="100"/>
          <a:sy n="63" d="100"/>
        </p:scale>
        <p:origin x="2506" y="72"/>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克文 小田" userId="94c76ac4511df6a3" providerId="LiveId" clId="{DE063DB6-818D-4F8C-9712-7E9844E0373D}"/>
    <pc:docChg chg="undo custSel modSld">
      <pc:chgData name="克文 小田" userId="94c76ac4511df6a3" providerId="LiveId" clId="{DE063DB6-818D-4F8C-9712-7E9844E0373D}" dt="2024-06-17T01:25:35.039" v="183"/>
      <pc:docMkLst>
        <pc:docMk/>
      </pc:docMkLst>
      <pc:sldChg chg="modSp mod">
        <pc:chgData name="克文 小田" userId="94c76ac4511df6a3" providerId="LiveId" clId="{DE063DB6-818D-4F8C-9712-7E9844E0373D}" dt="2024-06-17T01:25:35.039" v="183"/>
        <pc:sldMkLst>
          <pc:docMk/>
          <pc:sldMk cId="941052" sldId="257"/>
        </pc:sldMkLst>
        <pc:spChg chg="mod">
          <ac:chgData name="克文 小田" userId="94c76ac4511df6a3" providerId="LiveId" clId="{DE063DB6-818D-4F8C-9712-7E9844E0373D}" dt="2024-06-17T01:25:35.039" v="183"/>
          <ac:spMkLst>
            <pc:docMk/>
            <pc:sldMk cId="941052" sldId="257"/>
            <ac:spMk id="3" creationId="{E7BAA3D6-CB38-656D-1361-3AE4CB04BAEB}"/>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3FB226-5142-494D-8E29-540CBFADC3D7}" type="datetimeFigureOut">
              <a:rPr kumimoji="1" lang="ja-JP" altLang="en-US" smtClean="0"/>
              <a:t>2024/6/17</a:t>
            </a:fld>
            <a:endParaRPr kumimoji="1" lang="ja-JP" altLang="en-US"/>
          </a:p>
        </p:txBody>
      </p:sp>
      <p:sp>
        <p:nvSpPr>
          <p:cNvPr id="4" name="スライド イメージ プレースホルダー 3"/>
          <p:cNvSpPr>
            <a:spLocks noGrp="1" noRot="1" noChangeAspect="1"/>
          </p:cNvSpPr>
          <p:nvPr>
            <p:ph type="sldImg" idx="2"/>
          </p:nvPr>
        </p:nvSpPr>
        <p:spPr>
          <a:xfrm>
            <a:off x="2360613" y="1143000"/>
            <a:ext cx="2136775"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49FC331-9EEC-46C7-BAA5-903C211793E1}" type="slidenum">
              <a:rPr kumimoji="1" lang="ja-JP" altLang="en-US" smtClean="0"/>
              <a:t>‹#›</a:t>
            </a:fld>
            <a:endParaRPr kumimoji="1" lang="ja-JP" altLang="en-US"/>
          </a:p>
        </p:txBody>
      </p:sp>
    </p:spTree>
    <p:extLst>
      <p:ext uri="{BB962C8B-B14F-4D97-AF65-F5344CB8AC3E}">
        <p14:creationId xmlns:p14="http://schemas.microsoft.com/office/powerpoint/2010/main" val="14333461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360613" y="1143000"/>
            <a:ext cx="2136775"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849FC331-9EEC-46C7-BAA5-903C211793E1}" type="slidenum">
              <a:rPr kumimoji="1" lang="ja-JP" altLang="en-US" smtClean="0"/>
              <a:t>1</a:t>
            </a:fld>
            <a:endParaRPr kumimoji="1" lang="ja-JP" altLang="en-US"/>
          </a:p>
        </p:txBody>
      </p:sp>
    </p:spTree>
    <p:extLst>
      <p:ext uri="{BB962C8B-B14F-4D97-AF65-F5344CB8AC3E}">
        <p14:creationId xmlns:p14="http://schemas.microsoft.com/office/powerpoint/2010/main" val="8024387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774110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20847617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2059874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628422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tint val="82000"/>
                  </a:schemeClr>
                </a:solidFill>
              </a:defRPr>
            </a:lvl1pPr>
            <a:lvl2pPr marL="342900" indent="0">
              <a:buNone/>
              <a:defRPr sz="1500">
                <a:solidFill>
                  <a:schemeClr val="tx1">
                    <a:tint val="82000"/>
                  </a:schemeClr>
                </a:solidFill>
              </a:defRPr>
            </a:lvl2pPr>
            <a:lvl3pPr marL="685800" indent="0">
              <a:buNone/>
              <a:defRPr sz="1350">
                <a:solidFill>
                  <a:schemeClr val="tx1">
                    <a:tint val="82000"/>
                  </a:schemeClr>
                </a:solidFill>
              </a:defRPr>
            </a:lvl3pPr>
            <a:lvl4pPr marL="1028700" indent="0">
              <a:buNone/>
              <a:defRPr sz="1200">
                <a:solidFill>
                  <a:schemeClr val="tx1">
                    <a:tint val="82000"/>
                  </a:schemeClr>
                </a:solidFill>
              </a:defRPr>
            </a:lvl4pPr>
            <a:lvl5pPr marL="1371600" indent="0">
              <a:buNone/>
              <a:defRPr sz="1200">
                <a:solidFill>
                  <a:schemeClr val="tx1">
                    <a:tint val="82000"/>
                  </a:schemeClr>
                </a:solidFill>
              </a:defRPr>
            </a:lvl5pPr>
            <a:lvl6pPr marL="1714500" indent="0">
              <a:buNone/>
              <a:defRPr sz="1200">
                <a:solidFill>
                  <a:schemeClr val="tx1">
                    <a:tint val="82000"/>
                  </a:schemeClr>
                </a:solidFill>
              </a:defRPr>
            </a:lvl6pPr>
            <a:lvl7pPr marL="2057400" indent="0">
              <a:buNone/>
              <a:defRPr sz="1200">
                <a:solidFill>
                  <a:schemeClr val="tx1">
                    <a:tint val="82000"/>
                  </a:schemeClr>
                </a:solidFill>
              </a:defRPr>
            </a:lvl7pPr>
            <a:lvl8pPr marL="2400300" indent="0">
              <a:buNone/>
              <a:defRPr sz="1200">
                <a:solidFill>
                  <a:schemeClr val="tx1">
                    <a:tint val="82000"/>
                  </a:schemeClr>
                </a:solidFill>
              </a:defRPr>
            </a:lvl8pPr>
            <a:lvl9pPr marL="2743200" indent="0">
              <a:buNone/>
              <a:defRPr sz="1200">
                <a:solidFill>
                  <a:schemeClr val="tx1">
                    <a:tint val="82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5221392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216032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5955207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30901266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724839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4952434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AD9CACC8-C382-49D5-B5A3-E6F3BBD1A60D}" type="datetimeFigureOut">
              <a:rPr kumimoji="1" lang="ja-JP" altLang="en-US" smtClean="0"/>
              <a:t>2024/6/17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10948722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82000"/>
                  </a:schemeClr>
                </a:solidFill>
              </a:defRPr>
            </a:lvl1pPr>
          </a:lstStyle>
          <a:p>
            <a:fld id="{AD9CACC8-C382-49D5-B5A3-E6F3BBD1A60D}" type="datetimeFigureOut">
              <a:rPr kumimoji="1" lang="ja-JP" altLang="en-US" smtClean="0"/>
              <a:t>2024/6/17</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82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82000"/>
                  </a:schemeClr>
                </a:solidFill>
              </a:defRPr>
            </a:lvl1pPr>
          </a:lstStyle>
          <a:p>
            <a:fld id="{24D57D96-6ABE-4360-A4B9-F784DD23C5DC}" type="slidenum">
              <a:rPr kumimoji="1" lang="ja-JP" altLang="en-US" smtClean="0"/>
              <a:t>‹#›</a:t>
            </a:fld>
            <a:endParaRPr kumimoji="1" lang="ja-JP" altLang="en-US"/>
          </a:p>
        </p:txBody>
      </p:sp>
    </p:spTree>
    <p:extLst>
      <p:ext uri="{BB962C8B-B14F-4D97-AF65-F5344CB8AC3E}">
        <p14:creationId xmlns:p14="http://schemas.microsoft.com/office/powerpoint/2010/main" val="6303383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descr="図形 が含まれている画像&#10;&#10;自動的に生成された説明">
            <a:extLst>
              <a:ext uri="{FF2B5EF4-FFF2-40B4-BE49-F238E27FC236}">
                <a16:creationId xmlns:a16="http://schemas.microsoft.com/office/drawing/2014/main" id="{8DA1D8FC-454B-69D5-670E-46808E213A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64243" y="3854319"/>
            <a:ext cx="1190514" cy="1190514"/>
          </a:xfrm>
          <a:prstGeom prst="rect">
            <a:avLst/>
          </a:prstGeom>
        </p:spPr>
      </p:pic>
      <p:pic>
        <p:nvPicPr>
          <p:cNvPr id="9" name="図 8" descr="アイコン&#10;&#10;低い精度で自動的に生成された説明">
            <a:extLst>
              <a:ext uri="{FF2B5EF4-FFF2-40B4-BE49-F238E27FC236}">
                <a16:creationId xmlns:a16="http://schemas.microsoft.com/office/drawing/2014/main" id="{32013CCC-8537-3F55-FAAC-210C547F8FE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67257" y="8574279"/>
            <a:ext cx="1190514" cy="1190514"/>
          </a:xfrm>
          <a:prstGeom prst="rect">
            <a:avLst/>
          </a:prstGeom>
        </p:spPr>
      </p:pic>
      <p:sp>
        <p:nvSpPr>
          <p:cNvPr id="3" name="タイトル 1">
            <a:extLst>
              <a:ext uri="{FF2B5EF4-FFF2-40B4-BE49-F238E27FC236}">
                <a16:creationId xmlns:a16="http://schemas.microsoft.com/office/drawing/2014/main" id="{E7BAA3D6-CB38-656D-1361-3AE4CB04BAEB}"/>
              </a:ext>
            </a:extLst>
          </p:cNvPr>
          <p:cNvSpPr txBox="1">
            <a:spLocks/>
          </p:cNvSpPr>
          <p:nvPr/>
        </p:nvSpPr>
        <p:spPr>
          <a:xfrm>
            <a:off x="698500" y="4567620"/>
            <a:ext cx="5612359" cy="4861192"/>
          </a:xfrm>
          <a:prstGeom prst="rect">
            <a:avLst/>
          </a:prstGeom>
          <a:ln>
            <a:noFill/>
          </a:ln>
        </p:spPr>
        <p:txBody>
          <a:bodyPr vert="horz" lIns="91440" tIns="45720" rIns="91440" bIns="45720" rtlCol="0" anchor="t">
            <a:noAutofit/>
          </a:bodyPr>
          <a:lstStyle>
            <a:lvl1pPr algn="ctr" defTabSz="685800" rtl="0" eaLnBrk="1" latinLnBrk="0" hangingPunct="1">
              <a:lnSpc>
                <a:spcPct val="90000"/>
              </a:lnSpc>
              <a:spcBef>
                <a:spcPct val="0"/>
              </a:spcBef>
              <a:buNone/>
              <a:defRPr kumimoji="1" sz="4500" kern="1200">
                <a:solidFill>
                  <a:schemeClr val="tx1"/>
                </a:solidFill>
                <a:latin typeface="+mj-lt"/>
                <a:ea typeface="+mj-ea"/>
                <a:cs typeface="+mj-cs"/>
              </a:defRPr>
            </a:lvl1pPr>
          </a:lstStyle>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○○の候　時下ますますご健勝のこととお慶び申し上げます。</a:t>
            </a:r>
            <a:endParaRPr lang="en-US" altLang="ja-JP" sz="1600" b="0" i="0" u="none" strike="noStrike" dirty="0">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rPr>
              <a:t>私たち◯◯回生も３月◯日を持ちまして卒業するはこびとなりました。これもひとえにご指導頂いた先生方のおかげと心より感謝申し上げております。つきましては、ささやかではございますが、これまでお世話になった先生方をお招きし、下記のとおり謝恩の会を開きたいと存じます。</a:t>
            </a:r>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600" b="0" i="0" u="none" strike="noStrike" dirty="0">
              <a:solidFill>
                <a:srgbClr val="000000"/>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solidFill>
                  <a:srgbClr val="666666"/>
                </a:solidFill>
                <a:effectLst/>
                <a:latin typeface="Hiragino Kaku Gothic Pro W3" panose="020B0300000000000000" pitchFamily="34" charset="-128"/>
                <a:ea typeface="Hiragino Kaku Gothic Pro W3" panose="020B0300000000000000" pitchFamily="34" charset="-128"/>
              </a:rPr>
              <a:t> </a:t>
            </a:r>
            <a:r>
              <a:rPr lang="ja-JP" altLang="en-US" sz="1600" b="1" dirty="0">
                <a:solidFill>
                  <a:srgbClr val="957631"/>
                </a:solidFill>
                <a:latin typeface="Hiragino Kaku Gothic Pro W3" panose="020B0300000000000000" pitchFamily="34" charset="-128"/>
                <a:ea typeface="Hiragino Kaku Gothic Pro W3" panose="020B0300000000000000" pitchFamily="34" charset="-128"/>
              </a:rPr>
              <a:t>　　</a:t>
            </a:r>
            <a:b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b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日時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20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◯◯年〇月〇日（〇）〇時〇分より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会場</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ジャスマック八雲スタジオ</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都立大学駅  徒歩</a:t>
            </a:r>
            <a:r>
              <a:rPr lang="en-US" altLang="zh-CN"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15</a:t>
            </a:r>
            <a:r>
              <a:rPr lang="zh-CN"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分</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dirty="0">
                <a:solidFill>
                  <a:srgbClr val="957631"/>
                </a:solidFill>
                <a:latin typeface="Hiragino Kaku Gothic Pro W3" panose="020B0300000000000000" pitchFamily="34" charset="-128"/>
                <a:ea typeface="Hiragino Kaku Gothic Pro W3" panose="020B0300000000000000" pitchFamily="34" charset="-128"/>
              </a:rPr>
              <a:t>　　　　</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住所　東京都目黒区八雲</a:t>
            </a:r>
            <a:r>
              <a:rPr lang="en-US" altLang="ja-JP" sz="1400" b="0" i="0" u="none" strike="noStrike">
                <a:solidFill>
                  <a:srgbClr val="957631"/>
                </a:solidFill>
                <a:effectLst/>
                <a:latin typeface="Hiragino Kaku Gothic Pro W3" panose="020B0300000000000000" pitchFamily="34" charset="-128"/>
                <a:ea typeface="Hiragino Kaku Gothic Pro W3" panose="020B0300000000000000" pitchFamily="34" charset="-128"/>
              </a:rPr>
              <a:t>5-1-3</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会費　</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5</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,000</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円（当日受付にて）</a:t>
            </a:r>
            <a:endPar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幹事　</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a:t>
            </a:r>
            <a:r>
              <a:rPr lang="ja-JP" altLang="en-US"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電話</a:t>
            </a:r>
            <a:r>
              <a:rPr lang="en-US" altLang="ja-JP" sz="1400" b="0" i="0" u="none" strike="noStrike" dirty="0">
                <a:solidFill>
                  <a:srgbClr val="957631"/>
                </a:solidFill>
                <a:effectLst/>
                <a:latin typeface="Hiragino Kaku Gothic Pro W3" panose="020B0300000000000000" pitchFamily="34" charset="-128"/>
                <a:ea typeface="Hiragino Kaku Gothic Pro W3" panose="020B0300000000000000" pitchFamily="34" charset="-128"/>
              </a:rPr>
              <a:t> 090</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r>
              <a:rPr lang="en-US" altLang="ja-JP" sz="1400" dirty="0">
                <a:solidFill>
                  <a:srgbClr val="957631"/>
                </a:solidFill>
                <a:latin typeface="Hiragino Kaku Gothic Pro W3" panose="020B0300000000000000" pitchFamily="34" charset="-128"/>
                <a:ea typeface="Hiragino Kaku Gothic Pro W3" panose="020B0300000000000000" pitchFamily="34" charset="-128"/>
              </a:rPr>
              <a:t>-</a:t>
            </a:r>
            <a:r>
              <a:rPr lang="ja-JP" altLang="en-US" sz="1400" dirty="0">
                <a:solidFill>
                  <a:srgbClr val="957631"/>
                </a:solidFill>
                <a:latin typeface="Hiragino Kaku Gothic Pro W3" panose="020B0300000000000000" pitchFamily="34" charset="-128"/>
                <a:ea typeface="Hiragino Kaku Gothic Pro W3" panose="020B0300000000000000" pitchFamily="34" charset="-128"/>
              </a:rPr>
              <a:t>◯◯◯◯</a:t>
            </a:r>
            <a:endParaRPr lang="en-US" altLang="ja-JP" sz="1400" dirty="0">
              <a:solidFill>
                <a:srgbClr val="957631"/>
              </a:solidFill>
              <a:latin typeface="Hiragino Kaku Gothic Pro W3" panose="020B0300000000000000" pitchFamily="34" charset="-128"/>
              <a:ea typeface="Hiragino Kaku Gothic Pro W3" panose="020B0300000000000000" pitchFamily="34" charset="-128"/>
            </a:endParaRPr>
          </a:p>
          <a:p>
            <a:pPr algn="l" fontAlgn="base"/>
            <a:endParaRPr lang="en-US" altLang="ja-JP" sz="2000" b="1" i="0" u="none" strike="noStrike" dirty="0">
              <a:solidFill>
                <a:srgbClr val="957631"/>
              </a:solidFill>
              <a:effectLst/>
              <a:latin typeface="Hiragino Kaku Gothic Pro W3" panose="020B0300000000000000" pitchFamily="34" charset="-128"/>
              <a:ea typeface="Hiragino Kaku Gothic Pro W3" panose="020B0300000000000000" pitchFamily="34" charset="-128"/>
            </a:endParaRPr>
          </a:p>
          <a:p>
            <a:pPr algn="l" fontAlgn="base"/>
            <a:r>
              <a:rPr lang="ja-JP" altLang="en-US" sz="1600" b="0" i="0" u="none" strike="noStrike" dirty="0">
                <a:effectLst/>
                <a:latin typeface="Hiragino Kaku Gothic Pro W3" panose="020B0300000000000000" pitchFamily="34" charset="-128"/>
                <a:ea typeface="Hiragino Kaku Gothic Pro W3" panose="020B0300000000000000" pitchFamily="34" charset="-128"/>
              </a:rPr>
              <a:t>参加・不参加のご回答は〇月〇日（曜日）までに幹事へ連絡くださいますようお願いいたします。</a:t>
            </a:r>
            <a:endParaRPr lang="ja-JP" altLang="en-US" sz="1400" dirty="0">
              <a:latin typeface="Hiragino Kaku Gothic Pro W3" panose="020B0300000000000000" pitchFamily="34" charset="-128"/>
              <a:ea typeface="Hiragino Kaku Gothic Pro W3" panose="020B0300000000000000" pitchFamily="34" charset="-128"/>
            </a:endParaRPr>
          </a:p>
        </p:txBody>
      </p:sp>
      <p:pic>
        <p:nvPicPr>
          <p:cNvPr id="6" name="図 5">
            <a:extLst>
              <a:ext uri="{FF2B5EF4-FFF2-40B4-BE49-F238E27FC236}">
                <a16:creationId xmlns:a16="http://schemas.microsoft.com/office/drawing/2014/main" id="{BF2E9121-17A8-ECF2-1570-E34E87B36752}"/>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 y="-17079"/>
            <a:ext cx="6858001" cy="3703699"/>
          </a:xfrm>
          <a:prstGeom prst="rect">
            <a:avLst/>
          </a:prstGeom>
        </p:spPr>
      </p:pic>
      <p:sp>
        <p:nvSpPr>
          <p:cNvPr id="18" name="正方形/長方形 17">
            <a:extLst>
              <a:ext uri="{FF2B5EF4-FFF2-40B4-BE49-F238E27FC236}">
                <a16:creationId xmlns:a16="http://schemas.microsoft.com/office/drawing/2014/main" id="{6F2393CF-2BDF-D30E-F969-8AABE058A58C}"/>
              </a:ext>
            </a:extLst>
          </p:cNvPr>
          <p:cNvSpPr/>
          <p:nvPr/>
        </p:nvSpPr>
        <p:spPr>
          <a:xfrm>
            <a:off x="698500" y="1152991"/>
            <a:ext cx="5461000" cy="1435100"/>
          </a:xfrm>
          <a:prstGeom prst="rect">
            <a:avLst/>
          </a:prstGeom>
          <a:solidFill>
            <a:schemeClr val="tx1">
              <a:alpha val="4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spcBef>
                <a:spcPts val="300"/>
              </a:spcBef>
            </a:pPr>
            <a:r>
              <a:rPr kumimoji="1" lang="ja-JP" altLang="en-US" sz="2800">
                <a:latin typeface="Hiragino Kaku Gothic Pro W3" panose="020B0300000000000000" pitchFamily="34" charset="-128"/>
                <a:ea typeface="Hiragino Kaku Gothic Pro W3" panose="020B0300000000000000" pitchFamily="34" charset="-128"/>
              </a:rPr>
              <a:t>謝恩会のご案内</a:t>
            </a:r>
            <a:endParaRPr kumimoji="1" lang="en-US" altLang="ja-JP" sz="2800" dirty="0">
              <a:latin typeface="Hiragino Kaku Gothic Pro W3" panose="020B0300000000000000" pitchFamily="34" charset="-128"/>
              <a:ea typeface="Hiragino Kaku Gothic Pro W3" panose="020B0300000000000000" pitchFamily="34" charset="-128"/>
            </a:endParaRPr>
          </a:p>
        </p:txBody>
      </p:sp>
    </p:spTree>
    <p:extLst>
      <p:ext uri="{BB962C8B-B14F-4D97-AF65-F5344CB8AC3E}">
        <p14:creationId xmlns:p14="http://schemas.microsoft.com/office/powerpoint/2010/main" val="941052"/>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テーマ">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activity xmlns="1e1279a2-1886-4b01-bb65-54183e5e2558" xsi:nil="tru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BD9F86FD521A9B468B7ED5105402F07E" ma:contentTypeVersion="16" ma:contentTypeDescription="新しいドキュメントを作成します。" ma:contentTypeScope="" ma:versionID="09d96bb8824d0459d047dd650e33a354">
  <xsd:schema xmlns:xsd="http://www.w3.org/2001/XMLSchema" xmlns:xs="http://www.w3.org/2001/XMLSchema" xmlns:p="http://schemas.microsoft.com/office/2006/metadata/properties" xmlns:ns3="1e1279a2-1886-4b01-bb65-54183e5e2558" xmlns:ns4="39cee009-7046-40a5-a379-6526e8fc82b4" targetNamespace="http://schemas.microsoft.com/office/2006/metadata/properties" ma:root="true" ma:fieldsID="abc7c6dbd6f083d2c60952a622e4ab10" ns3:_="" ns4:_="">
    <xsd:import namespace="1e1279a2-1886-4b01-bb65-54183e5e2558"/>
    <xsd:import namespace="39cee009-7046-40a5-a379-6526e8fc82b4"/>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DateTaken" minOccurs="0"/>
                <xsd:element ref="ns3:MediaLengthInSeconds" minOccurs="0"/>
                <xsd:element ref="ns3:MediaServiceAutoTags" minOccurs="0"/>
                <xsd:element ref="ns3:MediaServiceOCR" minOccurs="0"/>
                <xsd:element ref="ns3:MediaServiceGenerationTime" minOccurs="0"/>
                <xsd:element ref="ns3:MediaServiceEventHashCode" minOccurs="0"/>
                <xsd:element ref="ns3:_activity" minOccurs="0"/>
                <xsd:element ref="ns3:MediaServiceObjectDetectorVersions" minOccurs="0"/>
                <xsd:element ref="ns3:MediaServiceLocation"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e1279a2-1886-4b01-bb65-54183e5e25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LengthInSeconds" ma:index="14" nillable="true" ma:displayName="Length (seconds)" ma:internalName="MediaLengthInSeconds" ma:readOnly="true">
      <xsd:simpleType>
        <xsd:restriction base="dms:Unknow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_activity" ma:index="19" nillable="true" ma:displayName="_activity" ma:hidden="true" ma:internalName="_activity">
      <xsd:simpleType>
        <xsd:restriction base="dms:Note"/>
      </xsd:simpleType>
    </xsd:element>
    <xsd:element name="MediaServiceObjectDetectorVersions" ma:index="20" nillable="true" ma:displayName="MediaServiceObjectDetectorVersions" ma:hidden="true" ma:indexed="true" ma:internalName="MediaServiceObjectDetectorVersions" ma:readOnly="true">
      <xsd:simpleType>
        <xsd:restriction base="dms:Text"/>
      </xsd:simpleType>
    </xsd:element>
    <xsd:element name="MediaServiceLocation" ma:index="21" nillable="true" ma:displayName="Location" ma:indexed="true" ma:internalName="MediaServiceLocation" ma:readOnly="true">
      <xsd:simpleType>
        <xsd:restriction base="dms:Text"/>
      </xsd:simpleType>
    </xsd:element>
    <xsd:element name="MediaServiceSystemTags" ma:index="22" nillable="true" ma:displayName="MediaServiceSystemTags" ma:hidden="true" ma:internalName="MediaServiceSystemTags" ma:readOnly="true">
      <xsd:simpleType>
        <xsd:restriction base="dms:Note"/>
      </xsd:simpleType>
    </xsd:element>
    <xsd:element name="MediaServiceSearchProperties" ma:index="2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39cee009-7046-40a5-a379-6526e8fc82b4" elementFormDefault="qualified">
    <xsd:import namespace="http://schemas.microsoft.com/office/2006/documentManagement/types"/>
    <xsd:import namespace="http://schemas.microsoft.com/office/infopath/2007/PartnerControls"/>
    <xsd:element name="SharedWithUsers" ma:index="10"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共有相手の詳細情報" ma:internalName="SharedWithDetails" ma:readOnly="true">
      <xsd:simpleType>
        <xsd:restriction base="dms:Note">
          <xsd:maxLength value="255"/>
        </xsd:restriction>
      </xsd:simpleType>
    </xsd:element>
    <xsd:element name="SharingHintHash" ma:index="12" nillable="true" ma:displayName="共有のヒントのハッシュ"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30EABED-3BD2-437B-8AB6-D1BD96DDF904}">
  <ds:schemaRefs>
    <ds:schemaRef ds:uri="http://schemas.microsoft.com/sharepoint/v3/contenttype/forms"/>
  </ds:schemaRefs>
</ds:datastoreItem>
</file>

<file path=customXml/itemProps2.xml><?xml version="1.0" encoding="utf-8"?>
<ds:datastoreItem xmlns:ds="http://schemas.openxmlformats.org/officeDocument/2006/customXml" ds:itemID="{11C71114-290B-485C-8560-77BAD20CB415}">
  <ds:schemaRefs>
    <ds:schemaRef ds:uri="http://schemas.microsoft.com/office/2006/metadata/properties"/>
    <ds:schemaRef ds:uri="http://purl.org/dc/terms/"/>
    <ds:schemaRef ds:uri="http://purl.org/dc/dcmitype/"/>
    <ds:schemaRef ds:uri="http://schemas.microsoft.com/office/2006/documentManagement/types"/>
    <ds:schemaRef ds:uri="http://schemas.microsoft.com/office/infopath/2007/PartnerControls"/>
    <ds:schemaRef ds:uri="http://www.w3.org/XML/1998/namespace"/>
    <ds:schemaRef ds:uri="http://purl.org/dc/elements/1.1/"/>
    <ds:schemaRef ds:uri="http://schemas.openxmlformats.org/package/2006/metadata/core-properties"/>
    <ds:schemaRef ds:uri="39cee009-7046-40a5-a379-6526e8fc82b4"/>
    <ds:schemaRef ds:uri="1e1279a2-1886-4b01-bb65-54183e5e2558"/>
  </ds:schemaRefs>
</ds:datastoreItem>
</file>

<file path=customXml/itemProps3.xml><?xml version="1.0" encoding="utf-8"?>
<ds:datastoreItem xmlns:ds="http://schemas.openxmlformats.org/officeDocument/2006/customXml" ds:itemID="{9214978F-E7BC-4538-BEA4-E544BBBA0F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e1279a2-1886-4b01-bb65-54183e5e2558"/>
    <ds:schemaRef ds:uri="39cee009-7046-40a5-a379-6526e8fc82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210</TotalTime>
  <Words>158</Words>
  <Application>Microsoft Office PowerPoint</Application>
  <PresentationFormat>A4 210 x 297 mm</PresentationFormat>
  <Paragraphs>17</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Hiragino Kaku Gothic Pro W3</vt:lpstr>
      <vt:lpstr>游ゴシック</vt:lpstr>
      <vt:lpstr>Aptos</vt:lpstr>
      <vt:lpstr>Aptos Display</vt:lpstr>
      <vt:lpstr>Arial</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Message   師走の候、皆さまにおかれましてはますますご健勝のこととお慶び申し上げます。  時が経つのは早いもので私たちの卒業まで残すところ３か月となりました。  この度、卒業式後に卒業生及びお世話になった先生方と共に謝恩会 &amp; 卒業お祝いパーティーを開催することと致しました。  何かとお忙しいことと存知ますが、お繰り合わせのうえ、  ご出席頂きますようご案内いたします。　  卒業最後の日。そして新たなスタートが始まる日。 　　　　　　　　　　　　　　　　　　　　　　　　　　　 当日は学部の異なるメンバーが集まり、  様々なコンテンツを用意しています。 ○○○○○大学○○回生 最高の想い出を作りましょう！</dc:title>
  <dc:creator>秦 陽介</dc:creator>
  <cp:lastModifiedBy>克文 小田</cp:lastModifiedBy>
  <cp:revision>17</cp:revision>
  <dcterms:created xsi:type="dcterms:W3CDTF">2024-04-08T11:05:16Z</dcterms:created>
  <dcterms:modified xsi:type="dcterms:W3CDTF">2024-06-17T01:25:36Z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0x010100BD9F86FD521A9B468B7ED5105402F07E</vt:lpwstr>
  </property>
</Properties>
</file>