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1:25:43.907" v="218"/>
      <pc:docMkLst>
        <pc:docMk/>
      </pc:docMkLst>
      <pc:sldChg chg="modSp mod">
        <pc:chgData name="克文 小田" userId="94c76ac4511df6a3" providerId="LiveId" clId="{0E2AE23B-7C76-4093-A2D2-36304636E7BE}" dt="2024-06-17T01:25:43.907" v="218"/>
        <pc:sldMkLst>
          <pc:docMk/>
          <pc:sldMk cId="941052" sldId="257"/>
        </pc:sldMkLst>
        <pc:spChg chg="mod">
          <ac:chgData name="克文 小田" userId="94c76ac4511df6a3" providerId="LiveId" clId="{0E2AE23B-7C76-4093-A2D2-36304636E7BE}" dt="2024-06-17T01:25:43.907" v="218"/>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ジャスマック八雲スタジオ</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都立大学駅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15</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a:t>
            </a:r>
            <a:r>
              <a:rPr lang="zh-TW" altLang="en-US" sz="1400" b="0" i="0" u="none" strike="noStrike" dirty="0">
                <a:effectLst/>
                <a:latin typeface="Hiragino Kaku Gothic Pro W3" panose="020B0300000000000000" pitchFamily="34" charset="-128"/>
                <a:ea typeface="Hiragino Kaku Gothic Pro W3" panose="020B0300000000000000" pitchFamily="34" charset="-128"/>
              </a:rPr>
              <a:t>東京都目黒区八雲</a:t>
            </a:r>
            <a:r>
              <a:rPr lang="en-US" altLang="zh-TW" sz="1400" b="0" i="0" u="none" strike="noStrike" dirty="0">
                <a:effectLst/>
                <a:latin typeface="Hiragino Kaku Gothic Pro W3" panose="020B0300000000000000" pitchFamily="34" charset="-128"/>
                <a:ea typeface="Hiragino Kaku Gothic Pro W3" panose="020B0300000000000000" pitchFamily="34" charset="-128"/>
              </a:rPr>
              <a:t>5-1-3</a:t>
            </a:r>
            <a:endParaRPr lang="ja-JP" altLang="en-US"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133</TotalTime>
  <Words>148</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2024-06-17T01:25:46Z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