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undo custSel modSld">
      <pc:chgData name="克文 小田" userId="94c76ac4511df6a3" providerId="LiveId" clId="{CC230052-AD5B-4ED2-BC0F-6ED02715CF05}" dt="2024-06-17T01:25:03.703" v="181"/>
      <pc:docMkLst>
        <pc:docMk/>
      </pc:docMkLst>
      <pc:sldChg chg="modSp mod">
        <pc:chgData name="克文 小田" userId="94c76ac4511df6a3" providerId="LiveId" clId="{CC230052-AD5B-4ED2-BC0F-6ED02715CF05}" dt="2024-06-17T01:25:03.703" v="181"/>
        <pc:sldMkLst>
          <pc:docMk/>
          <pc:sldMk cId="941052" sldId="257"/>
        </pc:sldMkLst>
        <pc:spChg chg="mod">
          <ac:chgData name="克文 小田" userId="94c76ac4511df6a3" providerId="LiveId" clId="{CC230052-AD5B-4ED2-BC0F-6ED02715CF05}" dt="2024-06-17T01:25:03.703" v="181"/>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5047070"/>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ジャスマック八雲スタジオ</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都立大学駅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15</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東京都目黒区八雲</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5-1-3</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219</TotalTime>
  <Words>169</Words>
  <Application>Microsoft Office PowerPoint</Application>
  <PresentationFormat>A4 210 x 297 mm</PresentationFormat>
  <Paragraphs>20</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2024-06-17T01:25:06Z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