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5776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大國魂神社結婚式場（府中駅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徒歩</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東京都府中市宮町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3-1</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042-362-0092</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161</Words>
  <Application>Microsoft Macintosh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17</cp:revision>
  <dcterms:created xsi:type="dcterms:W3CDTF">2024-04-08T11:05:16Z</dcterms:created>
  <dcterms:modified xsi:type="dcterms:W3CDTF">2024-04-28T10:04:19Z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