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DE063DB6-818D-4F8C-9712-7E9844E0373D}"/>
    <pc:docChg chg="undo custSel modSld">
      <pc:chgData name="克文 小田" userId="94c76ac4511df6a3" providerId="LiveId" clId="{DE063DB6-818D-4F8C-9712-7E9844E0373D}" dt="2024-06-07T02:14:41.558" v="136" actId="20577"/>
      <pc:docMkLst>
        <pc:docMk/>
      </pc:docMkLst>
      <pc:sldChg chg="modSp mod">
        <pc:chgData name="克文 小田" userId="94c76ac4511df6a3" providerId="LiveId" clId="{DE063DB6-818D-4F8C-9712-7E9844E0373D}" dt="2024-06-07T02:14:41.558" v="136" actId="20577"/>
        <pc:sldMkLst>
          <pc:docMk/>
          <pc:sldMk cId="941052" sldId="257"/>
        </pc:sldMkLst>
        <pc:spChg chg="mod">
          <ac:chgData name="克文 小田" userId="94c76ac4511df6a3" providerId="LiveId" clId="{DE063DB6-818D-4F8C-9712-7E9844E0373D}" dt="2024-06-07T02:14:41.558" v="136" actId="20577"/>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85431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567620"/>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○○の候　時下ますますご健勝のこととお慶び申し上げます。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私たち◯◯回生も３月◯日を持ちまして卒業するはこびとなりました。これもひとえにご指導頂いた先生方のおかげと心より感謝申し上げております。つきましては、ささやかではございますが、これまでお世話になった先生方をお招きし、下記のとおり謝恩の会を開きたいと存じます。</a:t>
            </a:r>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666666"/>
                </a:solidFill>
                <a:effectLst/>
                <a:latin typeface="Hiragino Kaku Gothic Pro W3" panose="020B0300000000000000" pitchFamily="34" charset="-128"/>
                <a:ea typeface="Hiragino Kaku Gothic Pro W3" panose="020B0300000000000000" pitchFamily="34" charset="-128"/>
              </a:rPr>
              <a:t> </a:t>
            </a:r>
            <a:r>
              <a:rPr lang="ja-JP" altLang="en-US" sz="16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Glade Park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渋谷</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渋谷駅  徒歩</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東京都渋谷区道玄坂</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2-29-5</a:t>
            </a:r>
          </a:p>
          <a:p>
            <a:pPr algn="l" fontAlgn="base"/>
            <a:r>
              <a:rPr lang="en-US" altLang="ja-JP"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渋谷プライム</a:t>
            </a:r>
            <a:r>
              <a:rPr lang="en-US" altLang="ja-JP"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5F</a:t>
            </a: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6" name="図 5">
            <a:extLst>
              <a:ext uri="{FF2B5EF4-FFF2-40B4-BE49-F238E27FC236}">
                <a16:creationId xmlns:a16="http://schemas.microsoft.com/office/drawing/2014/main" id="{BF2E9121-17A8-ECF2-1570-E34E87B3675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17079"/>
            <a:ext cx="6858001" cy="3703699"/>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15299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謝恩会のご案内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2.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30EABED-3BD2-437B-8AB6-D1BD96DDF90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199</TotalTime>
  <Words>162</Words>
  <Application>Microsoft Office PowerPoint</Application>
  <PresentationFormat>A4 210 x 297 mm</PresentationFormat>
  <Paragraphs>18</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17</cp:revision>
  <dcterms:created xsi:type="dcterms:W3CDTF">2024-04-08T11:05:16Z</dcterms:created>
  <dcterms:modified xsi:type="dcterms:W3CDTF">2024-06-07T02:14:42Z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