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49:50.467" v="143" actId="20577"/>
      <pc:docMkLst>
        <pc:docMk/>
      </pc:docMkLst>
      <pc:sldChg chg="modSp mod">
        <pc:chgData name="克文 小田" userId="94c76ac4511df6a3" providerId="LiveId" clId="{DE063DB6-818D-4F8C-9712-7E9844E0373D}" dt="2024-06-07T02:49:50.467" v="143" actId="20577"/>
        <pc:sldMkLst>
          <pc:docMk/>
          <pc:sldMk cId="941052" sldId="257"/>
        </pc:sldMkLst>
        <pc:spChg chg="mod">
          <ac:chgData name="克文 小田" userId="94c76ac4511df6a3" providerId="LiveId" clId="{DE063DB6-818D-4F8C-9712-7E9844E0373D}" dt="2024-06-07T02:49:50.467" v="14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204</TotalTime>
  <Words>160</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