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164</Words>
  <Application>Microsoft Macintosh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2024-04-27T10:43:18Z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