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7" r:id="rId5"/>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576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162C1-8EB2-4939-8B53-73B17294424B}" v="10" dt="2024-04-19T01:23:04.4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4674"/>
  </p:normalViewPr>
  <p:slideViewPr>
    <p:cSldViewPr snapToGrid="0">
      <p:cViewPr varScale="1">
        <p:scale>
          <a:sx n="86" d="100"/>
          <a:sy n="86" d="100"/>
        </p:scale>
        <p:origin x="3144" y="20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3FB226-5142-494D-8E29-540CBFADC3D7}" type="datetimeFigureOut">
              <a:rPr kumimoji="1" lang="ja-JP" altLang="en-US" smtClean="0"/>
              <a:t>2024/4/27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9FC331-9EEC-46C7-BAA5-903C211793E1}" type="slidenum">
              <a:rPr kumimoji="1" lang="ja-JP" altLang="en-US" smtClean="0"/>
              <a:t>‹#›</a:t>
            </a:fld>
            <a:endParaRPr kumimoji="1" lang="ja-JP" altLang="en-US"/>
          </a:p>
        </p:txBody>
      </p:sp>
    </p:spTree>
    <p:extLst>
      <p:ext uri="{BB962C8B-B14F-4D97-AF65-F5344CB8AC3E}">
        <p14:creationId xmlns:p14="http://schemas.microsoft.com/office/powerpoint/2010/main" val="143334614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360613" y="1143000"/>
            <a:ext cx="2136775"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849FC331-9EEC-46C7-BAA5-903C211793E1}" type="slidenum">
              <a:rPr kumimoji="1" lang="ja-JP" altLang="en-US" smtClean="0"/>
              <a:t>1</a:t>
            </a:fld>
            <a:endParaRPr kumimoji="1" lang="ja-JP" altLang="en-US"/>
          </a:p>
        </p:txBody>
      </p:sp>
    </p:spTree>
    <p:extLst>
      <p:ext uri="{BB962C8B-B14F-4D97-AF65-F5344CB8AC3E}">
        <p14:creationId xmlns:p14="http://schemas.microsoft.com/office/powerpoint/2010/main" val="802438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774110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20847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205987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62842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522139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216032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595520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3090126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724839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495243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CACC8-C382-49D5-B5A3-E6F3BBD1A60D}" type="datetimeFigureOut">
              <a:rPr kumimoji="1" lang="ja-JP" altLang="en-US" smtClean="0"/>
              <a:t>2024/4/27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109487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82000"/>
                  </a:schemeClr>
                </a:solidFill>
              </a:defRPr>
            </a:lvl1pPr>
          </a:lstStyle>
          <a:p>
            <a:fld id="{AD9CACC8-C382-49D5-B5A3-E6F3BBD1A60D}" type="datetimeFigureOut">
              <a:rPr kumimoji="1" lang="ja-JP" altLang="en-US" smtClean="0"/>
              <a:t>2024/4/27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82000"/>
                  </a:schemeClr>
                </a:solidFill>
              </a:defRPr>
            </a:lvl1pPr>
          </a:lstStyle>
          <a:p>
            <a:fld id="{24D57D96-6ABE-4360-A4B9-F784DD23C5DC}" type="slidenum">
              <a:rPr kumimoji="1" lang="ja-JP" altLang="en-US" smtClean="0"/>
              <a:t>‹#›</a:t>
            </a:fld>
            <a:endParaRPr kumimoji="1" lang="ja-JP" altLang="en-US"/>
          </a:p>
        </p:txBody>
      </p:sp>
    </p:spTree>
    <p:extLst>
      <p:ext uri="{BB962C8B-B14F-4D97-AF65-F5344CB8AC3E}">
        <p14:creationId xmlns:p14="http://schemas.microsoft.com/office/powerpoint/2010/main" val="630338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descr="図形 が含まれている画像&#10;&#10;自動的に生成された説明">
            <a:extLst>
              <a:ext uri="{FF2B5EF4-FFF2-40B4-BE49-F238E27FC236}">
                <a16:creationId xmlns:a16="http://schemas.microsoft.com/office/drawing/2014/main" id="{8DA1D8FC-454B-69D5-670E-46808E213A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4243" y="3854319"/>
            <a:ext cx="1190514" cy="1190514"/>
          </a:xfrm>
          <a:prstGeom prst="rect">
            <a:avLst/>
          </a:prstGeom>
        </p:spPr>
      </p:pic>
      <p:pic>
        <p:nvPicPr>
          <p:cNvPr id="9" name="図 8" descr="アイコン&#10;&#10;低い精度で自動的に生成された説明">
            <a:extLst>
              <a:ext uri="{FF2B5EF4-FFF2-40B4-BE49-F238E27FC236}">
                <a16:creationId xmlns:a16="http://schemas.microsoft.com/office/drawing/2014/main" id="{32013CCC-8537-3F55-FAAC-210C547F8FE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7257" y="8574279"/>
            <a:ext cx="1190514" cy="1190514"/>
          </a:xfrm>
          <a:prstGeom prst="rect">
            <a:avLst/>
          </a:prstGeom>
        </p:spPr>
      </p:pic>
      <p:sp>
        <p:nvSpPr>
          <p:cNvPr id="3" name="タイトル 1">
            <a:extLst>
              <a:ext uri="{FF2B5EF4-FFF2-40B4-BE49-F238E27FC236}">
                <a16:creationId xmlns:a16="http://schemas.microsoft.com/office/drawing/2014/main" id="{E7BAA3D6-CB38-656D-1361-3AE4CB04BAEB}"/>
              </a:ext>
            </a:extLst>
          </p:cNvPr>
          <p:cNvSpPr txBox="1">
            <a:spLocks/>
          </p:cNvSpPr>
          <p:nvPr/>
        </p:nvSpPr>
        <p:spPr>
          <a:xfrm>
            <a:off x="698500" y="4357760"/>
            <a:ext cx="5612359" cy="4861192"/>
          </a:xfrm>
          <a:prstGeom prst="rect">
            <a:avLst/>
          </a:prstGeom>
          <a:ln>
            <a:noFill/>
          </a:ln>
        </p:spPr>
        <p:txBody>
          <a:bodyPr vert="horz" lIns="91440" tIns="45720" rIns="91440" bIns="45720" rtlCol="0" anchor="t">
            <a:noAutofit/>
          </a:bodyPr>
          <a:lstStyle>
            <a:lvl1pPr algn="ctr" defTabSz="685800" rtl="0" eaLnBrk="1" latinLnBrk="0" hangingPunct="1">
              <a:lnSpc>
                <a:spcPct val="90000"/>
              </a:lnSpc>
              <a:spcBef>
                <a:spcPct val="0"/>
              </a:spcBef>
              <a:buNone/>
              <a:defRPr kumimoji="1" sz="4500" kern="1200">
                <a:solidFill>
                  <a:schemeClr val="tx1"/>
                </a:solidFill>
                <a:latin typeface="+mj-lt"/>
                <a:ea typeface="+mj-ea"/>
                <a:cs typeface="+mj-cs"/>
              </a:defRPr>
            </a:lvl1pPr>
          </a:lstStyle>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○○の候　時下ますますご健勝のこととお慶び申し上げます。</a:t>
            </a:r>
            <a:endParaRPr lang="en-US" altLang="ja-JP" sz="1600" b="0" i="0" u="none" strike="noStrike" dirty="0">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000000"/>
                </a:solidFill>
                <a:effectLst/>
                <a:latin typeface="Hiragino Kaku Gothic Pro W3" panose="020B0300000000000000" pitchFamily="34" charset="-128"/>
                <a:ea typeface="Hiragino Kaku Gothic Pro W3" panose="020B0300000000000000" pitchFamily="34" charset="-128"/>
              </a:rPr>
              <a:t>私たち◯◯回生も３月◯日を持ちまして卒業するはこびとなりました。これもひとえにご指導頂いた先生方のおかげと心より感謝申し上げております。つきましては、ささやかではございますが、これまでお世話になった先生方をお招きし、下記のとおり謝恩の会を開きたいと存じます。</a:t>
            </a:r>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600" b="0" i="0" u="none" strike="noStrike" dirty="0">
              <a:solidFill>
                <a:srgbClr val="000000"/>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solidFill>
                  <a:srgbClr val="666666"/>
                </a:solidFill>
                <a:effectLst/>
                <a:latin typeface="Hiragino Kaku Gothic Pro W3" panose="020B0300000000000000" pitchFamily="34" charset="-128"/>
                <a:ea typeface="Hiragino Kaku Gothic Pro W3" panose="020B0300000000000000" pitchFamily="34" charset="-128"/>
              </a:rPr>
              <a:t> </a:t>
            </a:r>
            <a:r>
              <a:rPr lang="ja-JP" altLang="en-US" sz="1600" b="1">
                <a:solidFill>
                  <a:srgbClr val="957631"/>
                </a:solidFill>
                <a:latin typeface="Hiragino Kaku Gothic Pro W3" panose="020B0300000000000000" pitchFamily="34" charset="-128"/>
                <a:ea typeface="Hiragino Kaku Gothic Pro W3" panose="020B0300000000000000" pitchFamily="34" charset="-128"/>
              </a:rPr>
              <a:t>　　</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日時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20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◯◯年〇月〇日（〇）〇時〇分より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会場</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intro.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（博多駅</a:t>
            </a:r>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徒歩</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3</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分）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a:solidFill>
                  <a:srgbClr val="957631"/>
                </a:solidFill>
                <a:latin typeface="Hiragino Kaku Gothic Pro W3" panose="020B0300000000000000" pitchFamily="34" charset="-128"/>
                <a:ea typeface="Hiragino Kaku Gothic Pro W3" panose="020B0300000000000000" pitchFamily="34" charset="-128"/>
              </a:rPr>
              <a:t>　　　　</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住所　福岡市博多区博多駅東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1-1-28</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ウェル博多</a:t>
            </a:r>
            <a:r>
              <a:rPr lang="en"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B1F</a:t>
            </a:r>
            <a:b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　 </a:t>
            </a:r>
            <a:r>
              <a:rPr lang="en-US" altLang="ja-JP"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092-409-1328</a:t>
            </a:r>
            <a:b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b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会費　</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5</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,000</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円（当日受付にて）</a:t>
            </a:r>
            <a:endPar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幹事　</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a:t>
            </a:r>
            <a:r>
              <a:rPr lang="ja-JP" altLang="en-US" sz="1400" b="0" i="0" u="none" strike="noStrike">
                <a:solidFill>
                  <a:srgbClr val="957631"/>
                </a:solidFill>
                <a:effectLst/>
                <a:latin typeface="Hiragino Kaku Gothic Pro W3" panose="020B0300000000000000" pitchFamily="34" charset="-128"/>
                <a:ea typeface="Hiragino Kaku Gothic Pro W3" panose="020B0300000000000000" pitchFamily="34" charset="-128"/>
              </a:rPr>
              <a:t>◯　電話</a:t>
            </a:r>
            <a:r>
              <a:rPr lang="en-US" altLang="ja-JP" sz="1400" b="0" i="0" u="none" strike="noStrike" dirty="0">
                <a:solidFill>
                  <a:srgbClr val="957631"/>
                </a:solidFill>
                <a:effectLst/>
                <a:latin typeface="Hiragino Kaku Gothic Pro W3" panose="020B0300000000000000" pitchFamily="34" charset="-128"/>
                <a:ea typeface="Hiragino Kaku Gothic Pro W3" panose="020B0300000000000000" pitchFamily="34" charset="-128"/>
              </a:rPr>
              <a:t> 090</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r>
              <a:rPr lang="en-US" altLang="ja-JP" sz="1400" dirty="0">
                <a:solidFill>
                  <a:srgbClr val="957631"/>
                </a:solidFill>
                <a:latin typeface="Hiragino Kaku Gothic Pro W3" panose="020B0300000000000000" pitchFamily="34" charset="-128"/>
                <a:ea typeface="Hiragino Kaku Gothic Pro W3" panose="020B0300000000000000" pitchFamily="34" charset="-128"/>
              </a:rPr>
              <a:t>-</a:t>
            </a:r>
            <a:r>
              <a:rPr lang="ja-JP" altLang="en-US" sz="1400">
                <a:solidFill>
                  <a:srgbClr val="957631"/>
                </a:solidFill>
                <a:latin typeface="Hiragino Kaku Gothic Pro W3" panose="020B0300000000000000" pitchFamily="34" charset="-128"/>
                <a:ea typeface="Hiragino Kaku Gothic Pro W3" panose="020B0300000000000000" pitchFamily="34" charset="-128"/>
              </a:rPr>
              <a:t>◯◯◯◯</a:t>
            </a:r>
            <a:endParaRPr lang="en-US" altLang="ja-JP" sz="1400" dirty="0">
              <a:solidFill>
                <a:srgbClr val="957631"/>
              </a:solidFill>
              <a:latin typeface="Hiragino Kaku Gothic Pro W3" panose="020B0300000000000000" pitchFamily="34" charset="-128"/>
              <a:ea typeface="Hiragino Kaku Gothic Pro W3" panose="020B0300000000000000" pitchFamily="34" charset="-128"/>
            </a:endParaRPr>
          </a:p>
          <a:p>
            <a:pPr algn="l" fontAlgn="base"/>
            <a:endParaRPr lang="en-US" altLang="ja-JP" sz="2000" b="1" i="0" u="none" strike="noStrike" dirty="0">
              <a:solidFill>
                <a:srgbClr val="957631"/>
              </a:solidFill>
              <a:effectLst/>
              <a:latin typeface="Hiragino Kaku Gothic Pro W3" panose="020B0300000000000000" pitchFamily="34" charset="-128"/>
              <a:ea typeface="Hiragino Kaku Gothic Pro W3" panose="020B0300000000000000" pitchFamily="34" charset="-128"/>
            </a:endParaRPr>
          </a:p>
          <a:p>
            <a:pPr algn="l" fontAlgn="base"/>
            <a:r>
              <a:rPr lang="ja-JP" altLang="en-US" sz="1600" b="0" i="0" u="none" strike="noStrike">
                <a:effectLst/>
                <a:latin typeface="Hiragino Kaku Gothic Pro W3" panose="020B0300000000000000" pitchFamily="34" charset="-128"/>
                <a:ea typeface="Hiragino Kaku Gothic Pro W3" panose="020B0300000000000000" pitchFamily="34" charset="-128"/>
              </a:rPr>
              <a:t>参加・不参加のご回答は〇月〇日（曜日）までに幹事へ連絡くださいますようお願いいたします。</a:t>
            </a:r>
            <a:endParaRPr lang="ja-JP" altLang="en-US" sz="1400" dirty="0">
              <a:latin typeface="Hiragino Kaku Gothic Pro W3" panose="020B0300000000000000" pitchFamily="34" charset="-128"/>
              <a:ea typeface="Hiragino Kaku Gothic Pro W3" panose="020B0300000000000000" pitchFamily="34" charset="-128"/>
            </a:endParaRPr>
          </a:p>
        </p:txBody>
      </p:sp>
      <p:pic>
        <p:nvPicPr>
          <p:cNvPr id="6" name="図 5">
            <a:extLst>
              <a:ext uri="{FF2B5EF4-FFF2-40B4-BE49-F238E27FC236}">
                <a16:creationId xmlns:a16="http://schemas.microsoft.com/office/drawing/2014/main" id="{BF2E9121-17A8-ECF2-1570-E34E87B36752}"/>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17079"/>
            <a:ext cx="6858001" cy="3703699"/>
          </a:xfrm>
          <a:prstGeom prst="rect">
            <a:avLst/>
          </a:prstGeom>
        </p:spPr>
      </p:pic>
      <p:sp>
        <p:nvSpPr>
          <p:cNvPr id="18" name="正方形/長方形 17">
            <a:extLst>
              <a:ext uri="{FF2B5EF4-FFF2-40B4-BE49-F238E27FC236}">
                <a16:creationId xmlns:a16="http://schemas.microsoft.com/office/drawing/2014/main" id="{6F2393CF-2BDF-D30E-F969-8AABE058A58C}"/>
              </a:ext>
            </a:extLst>
          </p:cNvPr>
          <p:cNvSpPr/>
          <p:nvPr/>
        </p:nvSpPr>
        <p:spPr>
          <a:xfrm>
            <a:off x="698500" y="1152991"/>
            <a:ext cx="5461000" cy="1435100"/>
          </a:xfrm>
          <a:prstGeom prst="rect">
            <a:avLst/>
          </a:prstGeom>
          <a:solidFill>
            <a:schemeClr val="tx1">
              <a:alpha val="48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spcBef>
                <a:spcPts val="300"/>
              </a:spcBef>
            </a:pPr>
            <a:r>
              <a:rPr kumimoji="1" lang="ja-JP" altLang="en-US" sz="2800">
                <a:latin typeface="Hiragino Kaku Gothic Pro W3" panose="020B0300000000000000" pitchFamily="34" charset="-128"/>
                <a:ea typeface="Hiragino Kaku Gothic Pro W3" panose="020B0300000000000000" pitchFamily="34" charset="-128"/>
              </a:rPr>
              <a:t>謝恩会のご案内</a:t>
            </a:r>
            <a:endParaRPr kumimoji="1" lang="en-US" altLang="ja-JP" sz="2800" dirty="0">
              <a:latin typeface="Hiragino Kaku Gothic Pro W3" panose="020B0300000000000000" pitchFamily="34" charset="-128"/>
              <a:ea typeface="Hiragino Kaku Gothic Pro W3" panose="020B0300000000000000" pitchFamily="34" charset="-128"/>
            </a:endParaRPr>
          </a:p>
        </p:txBody>
      </p:sp>
    </p:spTree>
    <p:extLst>
      <p:ext uri="{BB962C8B-B14F-4D97-AF65-F5344CB8AC3E}">
        <p14:creationId xmlns:p14="http://schemas.microsoft.com/office/powerpoint/2010/main" val="941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D9F86FD521A9B468B7ED5105402F07E" ma:contentTypeVersion="16" ma:contentTypeDescription="新しいドキュメントを作成します。" ma:contentTypeScope="" ma:versionID="09d96bb8824d0459d047dd650e33a354">
  <xsd:schema xmlns:xsd="http://www.w3.org/2001/XMLSchema" xmlns:xs="http://www.w3.org/2001/XMLSchema" xmlns:p="http://schemas.microsoft.com/office/2006/metadata/properties" xmlns:ns3="1e1279a2-1886-4b01-bb65-54183e5e2558" xmlns:ns4="39cee009-7046-40a5-a379-6526e8fc82b4" targetNamespace="http://schemas.microsoft.com/office/2006/metadata/properties" ma:root="true" ma:fieldsID="abc7c6dbd6f083d2c60952a622e4ab10" ns3:_="" ns4:_="">
    <xsd:import namespace="1e1279a2-1886-4b01-bb65-54183e5e2558"/>
    <xsd:import namespace="39cee009-7046-40a5-a379-6526e8fc82b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_activity" minOccurs="0"/>
                <xsd:element ref="ns3:MediaServiceObjectDetectorVersions" minOccurs="0"/>
                <xsd:element ref="ns3:MediaServiceLocation"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1279a2-1886-4b01-bb65-54183e5e25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_activity" ma:index="19" nillable="true" ma:displayName="_activity" ma:hidden="true" ma:internalName="_activity">
      <xsd:simpleType>
        <xsd:restriction base="dms:Note"/>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element name="MediaServiceSystemTags" ma:index="22" nillable="true" ma:displayName="MediaServiceSystemTags" ma:hidden="true" ma:internalName="MediaServiceSystemTags" ma:readOnly="true">
      <xsd:simpleType>
        <xsd:restriction base="dms:Note"/>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9cee009-7046-40a5-a379-6526e8fc82b4" elementFormDefault="qualified">
    <xsd:import namespace="http://schemas.microsoft.com/office/2006/documentManagement/types"/>
    <xsd:import namespace="http://schemas.microsoft.com/office/infopath/2007/PartnerControls"/>
    <xsd:element name="SharedWithUsers" ma:index="10"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共有相手の詳細情報" ma:internalName="SharedWithDetails" ma:readOnly="true">
      <xsd:simpleType>
        <xsd:restriction base="dms:Note">
          <xsd:maxLength value="255"/>
        </xsd:restriction>
      </xsd:simpleType>
    </xsd:element>
    <xsd:element name="SharingHintHash" ma:index="12" nillable="true" ma:displayName="共有のヒントのハッシュ"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1e1279a2-1886-4b01-bb65-54183e5e255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14978F-E7BC-4538-BEA4-E544BBBA0F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1279a2-1886-4b01-bb65-54183e5e2558"/>
    <ds:schemaRef ds:uri="39cee009-7046-40a5-a379-6526e8fc82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1C71114-290B-485C-8560-77BAD20CB415}">
  <ds:schemaRefs>
    <ds:schemaRef ds:uri="http://schemas.microsoft.com/office/2006/metadata/properties"/>
    <ds:schemaRef ds:uri="http://purl.org/dc/terms/"/>
    <ds:schemaRef ds:uri="http://purl.org/dc/dcmitype/"/>
    <ds:schemaRef ds:uri="http://schemas.microsoft.com/office/2006/documentManagement/types"/>
    <ds:schemaRef ds:uri="http://schemas.microsoft.com/office/infopath/2007/PartnerControls"/>
    <ds:schemaRef ds:uri="http://www.w3.org/XML/1998/namespace"/>
    <ds:schemaRef ds:uri="http://purl.org/dc/elements/1.1/"/>
    <ds:schemaRef ds:uri="http://schemas.openxmlformats.org/package/2006/metadata/core-properties"/>
    <ds:schemaRef ds:uri="39cee009-7046-40a5-a379-6526e8fc82b4"/>
    <ds:schemaRef ds:uri="1e1279a2-1886-4b01-bb65-54183e5e2558"/>
  </ds:schemaRefs>
</ds:datastoreItem>
</file>

<file path=customXml/itemProps3.xml><?xml version="1.0" encoding="utf-8"?>
<ds:datastoreItem xmlns:ds="http://schemas.openxmlformats.org/officeDocument/2006/customXml" ds:itemID="{330EABED-3BD2-437B-8AB6-D1BD96DDF9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80</TotalTime>
  <Words>164</Words>
  <Application>Microsoft Macintosh PowerPoint</Application>
  <PresentationFormat>A4 210 x 297 mm</PresentationFormat>
  <Paragraphs>16</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Hiragino Kaku Gothic Pro W3</vt:lpstr>
      <vt:lpstr>游ゴシック</vt:lpstr>
      <vt:lpstr>Aptos</vt:lpstr>
      <vt:lpstr>Aptos Display</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Message   師走の候、皆さまにおかれましてはますますご健勝のこととお慶び申し上げます。  時が経つのは早いもので私たちの卒業まで残すところ３か月となりました。  この度、卒業式後に卒業生及びお世話になった先生方と共に謝恩会 &amp; 卒業お祝いパーティーを開催することと致しました。  何かとお忙しいことと存知ますが、お繰り合わせのうえ、  ご出席頂きますようご案内いたします。　  卒業最後の日。そして新たなスタートが始まる日。 　　　　　　　　　　　　　　　　　　　　　　　　　　　 当日は学部の異なるメンバーが集まり、  様々なコンテンツを用意しています。 ○○○○○大学○○回生 最高の想い出を作りましょう！</dc:title>
  <dc:creator>秦 陽介</dc:creator>
  <cp:lastModifiedBy>katsu oda</cp:lastModifiedBy>
  <cp:revision>16</cp:revision>
  <dcterms:created xsi:type="dcterms:W3CDTF">2024-04-08T11:05:16Z</dcterms:created>
  <dcterms:modified xsi:type="dcterms:W3CDTF">2024-04-27T10:43:18Z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0x010100BD9F86FD521A9B468B7ED5105402F07E</vt:lpwstr>
  </property>
</Properties>
</file>