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74"/>
  </p:normalViewPr>
  <p:slideViewPr>
    <p:cSldViewPr snapToGrid="0">
      <p:cViewPr varScale="1">
        <p:scale>
          <a:sx n="86" d="100"/>
          <a:sy n="86" d="100"/>
        </p:scale>
        <p:origin x="1896"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2024/4/27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2024/4/27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7325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en"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intro.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（博多駅</a:t>
            </a:r>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福岡市博多区博多駅東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1-1-28</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ウェル博多</a:t>
            </a:r>
            <a:r>
              <a:rPr lang="en"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B1F</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092-409-1328</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7325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en"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intro.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（博多駅</a:t>
            </a:r>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福岡市博多区博多駅東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1-1-28</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ウェル博多</a:t>
            </a:r>
            <a:r>
              <a:rPr lang="en"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B1F</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092-409-1328</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64</TotalTime>
  <Words>315</Words>
  <Application>Microsoft Macintosh PowerPoint</Application>
  <PresentationFormat>A4 210 x 297 mm</PresentationFormat>
  <Paragraphs>31</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15</cp:revision>
  <dcterms:created xsi:type="dcterms:W3CDTF">2024-04-08T11:05:16Z</dcterms:created>
  <dcterms:modified xsi:type="dcterms:W3CDTF">2024-04-27T10:42:34Z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