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41:13.219" v="98"/>
      <pc:docMkLst>
        <pc:docMk/>
      </pc:docMkLst>
      <pc:sldChg chg="modSp mod">
        <pc:chgData name="克文 小田" userId="94c76ac4511df6a3" providerId="LiveId" clId="{584CA06E-A0C4-48E9-A797-1E7663D85E14}" dt="2024-06-07T02:41:13.219" v="98"/>
        <pc:sldMkLst>
          <pc:docMk/>
          <pc:sldMk cId="1616124350" sldId="256"/>
        </pc:sldMkLst>
        <pc:spChg chg="mod">
          <ac:chgData name="克文 小田" userId="94c76ac4511df6a3" providerId="LiveId" clId="{584CA06E-A0C4-48E9-A797-1E7663D85E14}" dt="2024-06-07T02:41:13.219" v="98"/>
          <ac:spMkLst>
            <pc:docMk/>
            <pc:sldMk cId="1616124350" sldId="256"/>
            <ac:spMk id="3" creationId="{E7BAA3D6-CB38-656D-1361-3AE4CB04BAEB}"/>
          </ac:spMkLst>
        </pc:spChg>
      </pc:sldChg>
      <pc:sldChg chg="modSp mod">
        <pc:chgData name="克文 小田" userId="94c76ac4511df6a3" providerId="LiveId" clId="{584CA06E-A0C4-48E9-A797-1E7663D85E14}" dt="2024-06-07T02:41:08.446" v="97"/>
        <pc:sldMkLst>
          <pc:docMk/>
          <pc:sldMk cId="1941448474" sldId="257"/>
        </pc:sldMkLst>
        <pc:spChg chg="mod">
          <ac:chgData name="克文 小田" userId="94c76ac4511df6a3" providerId="LiveId" clId="{584CA06E-A0C4-48E9-A797-1E7663D85E14}" dt="2024-06-07T02:41:08.446" v="9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192</TotalTime>
  <Words>317</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