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8162C1-8EB2-4939-8B53-73B17294424B}" v="10" dt="2024-04-19T01:23:04.4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94674"/>
  </p:normalViewPr>
  <p:slideViewPr>
    <p:cSldViewPr snapToGrid="0">
      <p:cViewPr varScale="1">
        <p:scale>
          <a:sx n="86" d="100"/>
          <a:sy n="86" d="100"/>
        </p:scale>
        <p:origin x="3144" y="200"/>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2024/4/26</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2245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a:solidFill>
                  <a:srgbClr val="957631"/>
                </a:solidFill>
                <a:latin typeface="Hiragino Kaku Gothic Pro W3" panose="020B0300000000000000" pitchFamily="34" charset="-128"/>
                <a:ea typeface="Hiragino Kaku Gothic Pro W3" panose="020B0300000000000000" pitchFamily="34" charset="-128"/>
              </a:rPr>
              <a:t>神戸メリケンパークオリエンタルホテル</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神戸市中央区波止場町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5-6</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078-325-8119</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79247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a:solidFill>
                  <a:srgbClr val="957631"/>
                </a:solidFill>
                <a:latin typeface="Hiragino Kaku Gothic Pro W3" panose="020B0300000000000000" pitchFamily="34" charset="-128"/>
                <a:ea typeface="Hiragino Kaku Gothic Pro W3" panose="020B0300000000000000" pitchFamily="34" charset="-128"/>
              </a:rPr>
              <a:t>神戸メリケンパークオリエンタルホテル</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神戸市中央区波止場町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5-6</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078-325-8119</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71</TotalTime>
  <Words>257</Words>
  <Application>Microsoft Macintosh PowerPoint</Application>
  <PresentationFormat>A4 210 x 297 mm</PresentationFormat>
  <Paragraphs>30</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katsu oda</cp:lastModifiedBy>
  <cp:revision>16</cp:revision>
  <dcterms:created xsi:type="dcterms:W3CDTF">2024-04-08T11:05:16Z</dcterms:created>
  <dcterms:modified xsi:type="dcterms:W3CDTF">2024-04-26T04:51:52Z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