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8162C1-8EB2-4939-8B53-73B17294424B}" v="10" dt="2024-04-19T01:23:04.4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3" autoAdjust="0"/>
    <p:restoredTop sz="94674"/>
  </p:normalViewPr>
  <p:slideViewPr>
    <p:cSldViewPr snapToGrid="0">
      <p:cViewPr varScale="1">
        <p:scale>
          <a:sx n="86" d="100"/>
          <a:sy n="86" d="100"/>
        </p:scale>
        <p:origin x="3144" y="200"/>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2024/4/26</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21407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2245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お疲れ様です。〇〇部の〇〇です。</a:t>
            </a: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新年度を迎え、当社では〇名の新入社員を迎えることとなりました。</a:t>
            </a: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つきましては、新入社員〇名の入社を歓迎するとともに今後の活躍を祈念し、下記の通り歓迎会を開催いたします。</a:t>
            </a:r>
          </a:p>
          <a:p>
            <a:pPr algn="l" fontAlgn="base"/>
            <a:r>
              <a:rPr lang="ja-JP" altLang="en-US" sz="2000" b="0" i="0" u="none" strike="noStrike">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a:solidFill>
                  <a:srgbClr val="957631"/>
                </a:solidFill>
                <a:latin typeface="Hiragino Kaku Gothic Pro W3" panose="020B0300000000000000" pitchFamily="34" charset="-128"/>
                <a:ea typeface="Hiragino Kaku Gothic Pro W3" panose="020B0300000000000000" pitchFamily="34" charset="-128"/>
              </a:rPr>
              <a:t>神戸メリケンパークオリエンタルホテル</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住所　神戸市中央区波止場町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5-6</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078-325-8119</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091E7FF-7B29-D464-A56C-864B9BD613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4099917"/>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3287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歓迎会のご案内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97423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79247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皆様、お疲れ様です。このたび、○○部の○○さんが〇月〇日付けで退職されることとなりました。つきましては下記の通り送別会を開催いたしますので、ぜひ、ご参加下さい。</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2000" b="0" i="0" u="none" strike="noStrike">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a:solidFill>
                  <a:srgbClr val="957631"/>
                </a:solidFill>
                <a:latin typeface="Hiragino Kaku Gothic Pro W3" panose="020B0300000000000000" pitchFamily="34" charset="-128"/>
                <a:ea typeface="Hiragino Kaku Gothic Pro W3" panose="020B0300000000000000" pitchFamily="34" charset="-128"/>
              </a:rPr>
              <a:t>神戸メリケンパークオリエンタルホテル</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住所　神戸市中央区波止場町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5-6</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078-325-8119</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A7BEE60B-DDE5-AB98-09FB-AF29E2F5FB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0"/>
            <a:ext cx="6858001" cy="3811530"/>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3800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送別会のご案内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71</TotalTime>
  <Words>257</Words>
  <Application>Microsoft Macintosh PowerPoint</Application>
  <PresentationFormat>A4 210 x 297 mm</PresentationFormat>
  <Paragraphs>30</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Hiragino Kaku Gothic Pro</vt: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katsu oda</cp:lastModifiedBy>
  <cp:revision>16</cp:revision>
  <dcterms:created xsi:type="dcterms:W3CDTF">2024-04-08T11:05:16Z</dcterms:created>
  <dcterms:modified xsi:type="dcterms:W3CDTF">2024-04-26T04:51:52Z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