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12T01:49:28.687" v="80" actId="20577"/>
      <pc:docMkLst>
        <pc:docMk/>
      </pc:docMkLst>
      <pc:sldChg chg="modSp mod">
        <pc:chgData name="克文 小田" userId="94c76ac4511df6a3" providerId="LiveId" clId="{D31824AB-719E-4BF3-8BC1-A9F37D7C1849}" dt="2024-06-12T01:49:28.687" v="80" actId="20577"/>
        <pc:sldMkLst>
          <pc:docMk/>
          <pc:sldMk cId="941052" sldId="257"/>
        </pc:sldMkLst>
        <pc:spChg chg="mod">
          <ac:chgData name="克文 小田" userId="94c76ac4511df6a3" providerId="LiveId" clId="{D31824AB-719E-4BF3-8BC1-A9F37D7C1849}" dt="2024-06-12T01:49:28.687" v="80"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2024/6/12</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EBISU SHOW ROOM</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地下鉄恵比寿駅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東京都渋谷区恵比寿南</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3-1-24 </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シティスクエア恵比寿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Ｆ</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212</TotalTime>
  <Words>164</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2024-06-12T01:49:31Z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