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07T02:03:37.448" v="39"/>
      <pc:docMkLst>
        <pc:docMk/>
      </pc:docMkLst>
      <pc:sldChg chg="modSp mod">
        <pc:chgData name="克文 小田" userId="94c76ac4511df6a3" providerId="LiveId" clId="{D31824AB-719E-4BF3-8BC1-A9F37D7C1849}" dt="2024-06-07T02:03:37.448" v="39"/>
        <pc:sldMkLst>
          <pc:docMk/>
          <pc:sldMk cId="941052" sldId="257"/>
        </pc:sldMkLst>
        <pc:spChg chg="mod">
          <ac:chgData name="克文 小田" userId="94c76ac4511df6a3" providerId="LiveId" clId="{D31824AB-719E-4BF3-8BC1-A9F37D7C1849}" dt="2024-06-07T02:03:37.448" v="39"/>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ダブルツリー</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ヒルトン大阪城</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天満橋駅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大阪府大阪市中央大手前</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199</TotalTime>
  <Words>160</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2024-06-07T02:03:39Z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