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D31824AB-719E-4BF3-8BC1-A9F37D7C1849}"/>
    <pc:docChg chg="undo custSel modSld">
      <pc:chgData name="克文 小田" userId="94c76ac4511df6a3" providerId="LiveId" clId="{D31824AB-719E-4BF3-8BC1-A9F37D7C1849}" dt="2024-06-07T02:03:37.448" v="39"/>
      <pc:docMkLst>
        <pc:docMk/>
      </pc:docMkLst>
      <pc:sldChg chg="modSp mod">
        <pc:chgData name="克文 小田" userId="94c76ac4511df6a3" providerId="LiveId" clId="{D31824AB-719E-4BF3-8BC1-A9F37D7C1849}" dt="2024-06-07T02:03:37.448" v="39"/>
        <pc:sldMkLst>
          <pc:docMk/>
          <pc:sldMk cId="941052" sldId="257"/>
        </pc:sldMkLst>
        <pc:spChg chg="mod">
          <ac:chgData name="克文 小田" userId="94c76ac4511df6a3" providerId="LiveId" clId="{D31824AB-719E-4BF3-8BC1-A9F37D7C1849}" dt="2024-06-07T02:03:37.448" v="39"/>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85431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627580"/>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○○の候　時下ますますご健勝のこととお慶び申し上げます。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皆様におかれましては、各方面でご活躍されていることと存じます。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さて、早いもので○○学校を卒業してから、今年で○年が経とうとしています。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この節目に同窓会を開催する運びとなりましたのでお知らせいたします。下記にて詳細をご案内いたします。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666666"/>
                </a:solidFill>
                <a:effectLst/>
                <a:latin typeface="Hiragino Kaku Gothic Pro W3" panose="020B0300000000000000" pitchFamily="34" charset="-128"/>
                <a:ea typeface="Hiragino Kaku Gothic Pro W3" panose="020B0300000000000000" pitchFamily="34" charset="-128"/>
              </a:rPr>
              <a:t> </a:t>
            </a:r>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ダブルツリー</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by</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ヒルトン大阪城</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天満橋駅  徒歩</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5</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a:t>
            </a: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大阪府大阪市中央大手前</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1-1-1</a:t>
            </a: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6" name="図 5">
            <a:extLst>
              <a:ext uri="{FF2B5EF4-FFF2-40B4-BE49-F238E27FC236}">
                <a16:creationId xmlns:a16="http://schemas.microsoft.com/office/drawing/2014/main" id="{BF2E9121-17A8-ECF2-1570-E34E87B3675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17079"/>
            <a:ext cx="6858001" cy="3703699"/>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15299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同窓会のご案内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2.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3.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199</TotalTime>
  <Words>160</Words>
  <Application>Microsoft Office PowerPoint</Application>
  <PresentationFormat>A4 210 x 297 mm</PresentationFormat>
  <Paragraphs>15</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15</cp:revision>
  <dcterms:created xsi:type="dcterms:W3CDTF">2024-04-08T11:05:16Z</dcterms:created>
  <dcterms:modified xsi:type="dcterms:W3CDTF">2024-06-07T02:03:39Z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