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31824AB-719E-4BF3-8BC1-A9F37D7C1849}"/>
    <pc:docChg chg="undo custSel modSld">
      <pc:chgData name="克文 小田" userId="94c76ac4511df6a3" providerId="LiveId" clId="{D31824AB-719E-4BF3-8BC1-A9F37D7C1849}" dt="2024-06-07T02:08:26.394" v="41"/>
      <pc:docMkLst>
        <pc:docMk/>
      </pc:docMkLst>
      <pc:sldChg chg="modSp mod">
        <pc:chgData name="克文 小田" userId="94c76ac4511df6a3" providerId="LiveId" clId="{D31824AB-719E-4BF3-8BC1-A9F37D7C1849}" dt="2024-06-07T02:08:26.394" v="41"/>
        <pc:sldMkLst>
          <pc:docMk/>
          <pc:sldMk cId="941052" sldId="257"/>
        </pc:sldMkLst>
        <pc:spChg chg="mod">
          <ac:chgData name="克文 小田" userId="94c76ac4511df6a3" providerId="LiveId" clId="{D31824AB-719E-4BF3-8BC1-A9F37D7C1849}" dt="2024-06-07T02:08:26.394" v="41"/>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6275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皆様におかれましては、各方面でご活躍されていることと存じます。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さて、早いもので○○学校を卒業してから、今年で○年が経とうとしています。</a:t>
            </a:r>
            <a:br>
              <a:rPr lang="ja-JP" altLang="en-US" sz="1600" dirty="0">
                <a:latin typeface="Hiragino Kaku Gothic Pro W3" panose="020B0300000000000000" pitchFamily="34" charset="-128"/>
                <a:ea typeface="Hiragino Kaku Gothic Pro W3" panose="020B0300000000000000" pitchFamily="34" charset="-128"/>
              </a:rPr>
            </a:br>
            <a:r>
              <a:rPr lang="ja-JP" altLang="en-US" sz="1600" b="0" i="0" u="none" strike="noStrike" dirty="0">
                <a:effectLst/>
                <a:latin typeface="Hiragino Kaku Gothic Pro W3" panose="020B0300000000000000" pitchFamily="34" charset="-128"/>
                <a:ea typeface="Hiragino Kaku Gothic Pro W3" panose="020B0300000000000000" pitchFamily="34" charset="-128"/>
              </a:rPr>
              <a:t>この節目に同窓会を開催する運びとなりましたのでお知らせいたします。下記にて詳細をご案内いたします。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BISTRO J_O</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東京メトロ有楽町線「銀座一丁目駅」徒歩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中央区銀座</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丁目</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4−6</a:t>
            </a:r>
          </a:p>
          <a:p>
            <a:pPr algn="l" fontAlgn="base"/>
            <a:r>
              <a:rPr lang="en-US" altLang="zh-TW" sz="1400" dirty="0">
                <a:solidFill>
                  <a:srgbClr val="957631"/>
                </a:solidFill>
                <a:latin typeface="Hiragino Kaku Gothic Pro W3" panose="020B0300000000000000" pitchFamily="34" charset="-128"/>
                <a:ea typeface="Hiragino Kaku Gothic Pro W3" panose="020B0300000000000000" pitchFamily="34" charset="-128"/>
              </a:rPr>
              <a:t>                        </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銀座</a:t>
            </a:r>
            <a:r>
              <a:rPr lang="en-US" altLang="zh-TW" sz="1400" b="0" i="0" u="none" strike="noStrike" dirty="0" err="1">
                <a:solidFill>
                  <a:srgbClr val="957631"/>
                </a:solidFill>
                <a:effectLst/>
                <a:latin typeface="Hiragino Kaku Gothic Pro W3" panose="020B0300000000000000" pitchFamily="34" charset="-128"/>
                <a:ea typeface="Hiragino Kaku Gothic Pro W3" panose="020B0300000000000000" pitchFamily="34" charset="-128"/>
              </a:rPr>
              <a:t>Velvia</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館 </a:t>
            </a:r>
            <a:r>
              <a:rPr lang="en-US" altLang="zh-TW"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9F</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同窓会のご案内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202</TotalTime>
  <Words>173</Words>
  <Application>Microsoft Office PowerPoint</Application>
  <PresentationFormat>A4 210 x 297 mm</PresentationFormat>
  <Paragraphs>16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15</cp:revision>
  <dcterms:created xsi:type="dcterms:W3CDTF">2024-04-08T11:05:16Z</dcterms:created>
  <dcterms:modified xsi:type="dcterms:W3CDTF">2024-06-07T02:08:28Z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