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07T02:20:11.389" v="47"/>
      <pc:docMkLst>
        <pc:docMk/>
      </pc:docMkLst>
      <pc:sldChg chg="modSp mod">
        <pc:chgData name="克文 小田" userId="94c76ac4511df6a3" providerId="LiveId" clId="{D31824AB-719E-4BF3-8BC1-A9F37D7C1849}" dt="2024-06-07T02:20:11.389" v="47"/>
        <pc:sldMkLst>
          <pc:docMk/>
          <pc:sldMk cId="941052" sldId="257"/>
        </pc:sldMkLst>
        <pc:spChg chg="mod">
          <ac:chgData name="克文 小田" userId="94c76ac4511df6a3" providerId="LiveId" clId="{D31824AB-719E-4BF3-8BC1-A9F37D7C1849}" dt="2024-06-07T02:20:11.389" v="4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3-5-14</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青山鈴木硝子ビル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207</TotalTime>
  <Words>164</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2024-06-07T02:20:13Z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