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31824AB-719E-4BF3-8BC1-A9F37D7C1849}"/>
    <pc:docChg chg="undo custSel modSld">
      <pc:chgData name="克文 小田" userId="94c76ac4511df6a3" providerId="LiveId" clId="{D31824AB-719E-4BF3-8BC1-A9F37D7C1849}" dt="2024-06-07T02:20:11.389" v="47"/>
      <pc:docMkLst>
        <pc:docMk/>
      </pc:docMkLst>
      <pc:sldChg chg="modSp mod">
        <pc:chgData name="克文 小田" userId="94c76ac4511df6a3" providerId="LiveId" clId="{D31824AB-719E-4BF3-8BC1-A9F37D7C1849}" dt="2024-06-07T02:20:11.389" v="47"/>
        <pc:sldMkLst>
          <pc:docMk/>
          <pc:sldMk cId="941052" sldId="257"/>
        </pc:sldMkLst>
        <pc:spChg chg="mod">
          <ac:chgData name="克文 小田" userId="94c76ac4511df6a3" providerId="LiveId" clId="{D31824AB-719E-4BF3-8BC1-A9F37D7C1849}" dt="2024-06-07T02:20:11.389" v="4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62758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皆様におかれましては、各方面でご活躍されていることと存じます。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さて、早いもので○○学校を卒業してから、今年で○年が経とうとしています。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この節目に同窓会を開催する運びとなりましたのでお知らせいたします。下記にて詳細をご案内いたします。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Glade Park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表参道</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表参道駅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東京都港区北青山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3-5-14</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青山鈴木硝子ビル </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B1F</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同窓会のご案内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207</TotalTime>
  <Words>164</Words>
  <Application>Microsoft Office PowerPoint</Application>
  <PresentationFormat>A4 210 x 297 mm</PresentationFormat>
  <Paragraphs>16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15</cp:revision>
  <dcterms:created xsi:type="dcterms:W3CDTF">2024-04-08T11:05:16Z</dcterms:created>
  <dcterms:modified xsi:type="dcterms:W3CDTF">2024-06-07T02:20:13Z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