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35776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intro.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（博多駅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福岡市博多区博多駅東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1-1-28</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ウェル博多</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B1F</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092-409-1328</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79</TotalTime>
  <Words>163</Words>
  <Application>Microsoft Macintosh PowerPoint</Application>
  <PresentationFormat>A4 210 x 297 mm</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14</cp:revision>
  <dcterms:created xsi:type="dcterms:W3CDTF">2024-04-08T11:05:16Z</dcterms:created>
  <dcterms:modified xsi:type="dcterms:W3CDTF">2024-04-27T10:43:47Z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