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2T01:49:47.540" v="201" actId="20577"/>
      <pc:docMkLst>
        <pc:docMk/>
      </pc:docMkLst>
      <pc:sldChg chg="modSp mod">
        <pc:chgData name="克文 小田" userId="94c76ac4511df6a3" providerId="LiveId" clId="{0E2AE23B-7C76-4093-A2D2-36304636E7BE}" dt="2024-06-12T01:49:47.540" v="201" actId="20577"/>
        <pc:sldMkLst>
          <pc:docMk/>
          <pc:sldMk cId="941052" sldId="257"/>
        </pc:sldMkLst>
        <pc:spChg chg="mod">
          <ac:chgData name="克文 小田" userId="94c76ac4511df6a3" providerId="LiveId" clId="{0E2AE23B-7C76-4093-A2D2-36304636E7BE}" dt="2024-06-12T01:49:47.540" v="201"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EBISU SHOW ROOM</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地下鉄恵比寿駅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東京都渋谷区恵比寿南</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3-1-24 </a:t>
            </a:r>
          </a:p>
          <a:p>
            <a:pPr algn="l" fontAlgn="base"/>
            <a:r>
              <a:rPr lang="en-US" altLang="ja-JP" sz="1400" b="0" i="0" u="none" strike="noStrike">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シティスクエア恵比寿</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Ｆ</a:t>
            </a:r>
          </a:p>
          <a:p>
            <a:pPr algn="l" fontAlgn="base"/>
            <a:endParaRPr lang="ja-JP" altLang="en-US"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129</TotalTime>
  <Words>155</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2024-06-12T01:49:49Z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