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08:17.700" v="128" actId="20577"/>
      <pc:docMkLst>
        <pc:docMk/>
      </pc:docMkLst>
      <pc:sldChg chg="modSp mod">
        <pc:chgData name="克文 小田" userId="94c76ac4511df6a3" providerId="LiveId" clId="{0E2AE23B-7C76-4093-A2D2-36304636E7BE}" dt="2024-06-07T02:08:17.700" v="128" actId="20577"/>
        <pc:sldMkLst>
          <pc:docMk/>
          <pc:sldMk cId="941052" sldId="257"/>
        </pc:sldMkLst>
        <pc:spChg chg="mod">
          <ac:chgData name="克文 小田" userId="94c76ac4511df6a3" providerId="LiveId" clId="{0E2AE23B-7C76-4093-A2D2-36304636E7BE}" dt="2024-06-07T02:08:17.700" v="12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東京都中央区銀座</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b="0" i="0" u="none" strike="noStrike" dirty="0">
                <a:effectLst/>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　 </a:t>
            </a:r>
            <a:r>
              <a:rPr lang="zh-TW" altLang="en-US" sz="1400" b="0" i="0" u="none" strike="noStrike">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館 </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9F</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114</TotalTime>
  <Words>164</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