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07T02:08:17.700" v="128" actId="20577"/>
      <pc:docMkLst>
        <pc:docMk/>
      </pc:docMkLst>
      <pc:sldChg chg="modSp mod">
        <pc:chgData name="克文 小田" userId="94c76ac4511df6a3" providerId="LiveId" clId="{0E2AE23B-7C76-4093-A2D2-36304636E7BE}" dt="2024-06-07T02:08:17.700" v="128" actId="20577"/>
        <pc:sldMkLst>
          <pc:docMk/>
          <pc:sldMk cId="941052" sldId="257"/>
        </pc:sldMkLst>
        <pc:spChg chg="mod">
          <ac:chgData name="克文 小田" userId="94c76ac4511df6a3" providerId="LiveId" clId="{0E2AE23B-7C76-4093-A2D2-36304636E7BE}" dt="2024-06-07T02:08:17.700" v="128"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BISTRO J_O</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東京メトロ有楽町線「銀座一丁目駅」徒歩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a:t>
            </a:r>
            <a:r>
              <a:rPr lang="zh-TW" altLang="en-US" sz="1400" b="0" i="0" u="none" strike="noStrike" dirty="0">
                <a:effectLst/>
                <a:latin typeface="Hiragino Kaku Gothic Pro W3" panose="020B0300000000000000" pitchFamily="34" charset="-128"/>
                <a:ea typeface="Hiragino Kaku Gothic Pro W3" panose="020B0300000000000000" pitchFamily="34" charset="-128"/>
              </a:rPr>
              <a:t>東京都中央区銀座</a:t>
            </a:r>
            <a:r>
              <a:rPr lang="en-US" altLang="zh-TW" sz="1400" b="0" i="0" u="none" strike="noStrike" dirty="0">
                <a:effectLst/>
                <a:latin typeface="Hiragino Kaku Gothic Pro W3" panose="020B0300000000000000" pitchFamily="34" charset="-128"/>
                <a:ea typeface="Hiragino Kaku Gothic Pro W3" panose="020B0300000000000000" pitchFamily="34" charset="-128"/>
              </a:rPr>
              <a:t>2</a:t>
            </a:r>
            <a:r>
              <a:rPr lang="zh-TW" altLang="en-US" sz="1400" b="0" i="0" u="none" strike="noStrike" dirty="0">
                <a:effectLst/>
                <a:latin typeface="Hiragino Kaku Gothic Pro W3" panose="020B0300000000000000" pitchFamily="34" charset="-128"/>
                <a:ea typeface="Hiragino Kaku Gothic Pro W3" panose="020B0300000000000000" pitchFamily="34" charset="-128"/>
              </a:rPr>
              <a:t>丁目</a:t>
            </a:r>
            <a:r>
              <a:rPr lang="en-US" altLang="zh-TW" sz="1400" b="0" i="0" u="none" strike="noStrike" dirty="0">
                <a:effectLst/>
                <a:latin typeface="Hiragino Kaku Gothic Pro W3" panose="020B0300000000000000" pitchFamily="34" charset="-128"/>
                <a:ea typeface="Hiragino Kaku Gothic Pro W3" panose="020B0300000000000000" pitchFamily="34" charset="-128"/>
              </a:rPr>
              <a:t>4−6</a:t>
            </a:r>
          </a:p>
          <a:p>
            <a:pPr algn="l" fontAlgn="base"/>
            <a:r>
              <a:rPr lang="en-US" altLang="zh-TW" sz="1400" b="0" i="0" u="none" strike="noStrike" dirty="0">
                <a:effectLst/>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　 </a:t>
            </a:r>
            <a:r>
              <a:rPr lang="zh-TW" altLang="en-US" sz="1400" b="0" i="0" u="none" strike="noStrike">
                <a:effectLst/>
                <a:latin typeface="Hiragino Kaku Gothic Pro W3" panose="020B0300000000000000" pitchFamily="34" charset="-128"/>
                <a:ea typeface="Hiragino Kaku Gothic Pro W3" panose="020B0300000000000000" pitchFamily="34" charset="-128"/>
              </a:rPr>
              <a:t>銀座</a:t>
            </a:r>
            <a:r>
              <a:rPr lang="en-US" altLang="zh-TW" sz="1400" b="0" i="0" u="none" strike="noStrike" dirty="0" err="1">
                <a:effectLst/>
                <a:latin typeface="Hiragino Kaku Gothic Pro W3" panose="020B0300000000000000" pitchFamily="34" charset="-128"/>
                <a:ea typeface="Hiragino Kaku Gothic Pro W3" panose="020B0300000000000000" pitchFamily="34" charset="-128"/>
              </a:rPr>
              <a:t>Velvia</a:t>
            </a:r>
            <a:r>
              <a:rPr lang="zh-TW" altLang="en-US" sz="1400" b="0" i="0" u="none" strike="noStrike" dirty="0">
                <a:effectLst/>
                <a:latin typeface="Hiragino Kaku Gothic Pro W3" panose="020B0300000000000000" pitchFamily="34" charset="-128"/>
                <a:ea typeface="Hiragino Kaku Gothic Pro W3" panose="020B0300000000000000" pitchFamily="34" charset="-128"/>
              </a:rPr>
              <a:t>館 </a:t>
            </a:r>
            <a:r>
              <a:rPr lang="en-US" altLang="zh-TW" sz="1400" b="0" i="0" u="none" strike="noStrike" dirty="0">
                <a:effectLst/>
                <a:latin typeface="Hiragino Kaku Gothic Pro W3" panose="020B0300000000000000" pitchFamily="34" charset="-128"/>
                <a:ea typeface="Hiragino Kaku Gothic Pro W3" panose="020B0300000000000000" pitchFamily="34" charset="-128"/>
              </a:rPr>
              <a:t>9F</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114</TotalTime>
  <Words>164</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2024-06-07T02:08:21Z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