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7T02:12:30.368" v="142" actId="20577"/>
      <pc:docMkLst>
        <pc:docMk/>
      </pc:docMkLst>
      <pc:sldChg chg="modSp mod">
        <pc:chgData name="克文 小田" userId="94c76ac4511df6a3" providerId="LiveId" clId="{0E2AE23B-7C76-4093-A2D2-36304636E7BE}" dt="2024-06-07T02:12:30.368" v="142" actId="20577"/>
        <pc:sldMkLst>
          <pc:docMk/>
          <pc:sldMk cId="941052" sldId="257"/>
        </pc:sldMkLst>
        <pc:spChg chg="mod">
          <ac:chgData name="克文 小田" userId="94c76ac4511df6a3" providerId="LiveId" clId="{0E2AE23B-7C76-4093-A2D2-36304636E7BE}" dt="2024-06-07T02:12:30.368" v="14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cafe Mode</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（カフェモード）</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四ツ橋駅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大阪府大阪市西区南堀江</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14-26</a:t>
            </a:r>
          </a:p>
          <a:p>
            <a:pPr algn="l" fontAlgn="base"/>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a:latin typeface="Hiragino Kaku Gothic Pro W3" panose="020B0300000000000000" pitchFamily="34" charset="-128"/>
                <a:ea typeface="Hiragino Kaku Gothic Pro W3" panose="020B0300000000000000" pitchFamily="34" charset="-128"/>
              </a:rPr>
              <a:t> </a:t>
            </a:r>
            <a:r>
              <a:rPr lang="ja-JP" altLang="en-US" sz="1400" b="0" i="0" u="none" strike="noStrike">
                <a:effectLst/>
                <a:latin typeface="Hiragino Kaku Gothic Pro W3" panose="020B0300000000000000" pitchFamily="34" charset="-128"/>
                <a:ea typeface="Hiragino Kaku Gothic Pro W3" panose="020B0300000000000000" pitchFamily="34" charset="-128"/>
              </a:rPr>
              <a:t>中澤</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唐木ビル</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3F</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116</TotalTime>
  <Words>156</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2024-06-07T02:12:33Z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