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07T02:44:20.935" v="176" actId="20577"/>
      <pc:docMkLst>
        <pc:docMk/>
      </pc:docMkLst>
      <pc:sldChg chg="modSp mod">
        <pc:chgData name="克文 小田" userId="94c76ac4511df6a3" providerId="LiveId" clId="{0E2AE23B-7C76-4093-A2D2-36304636E7BE}" dt="2024-06-07T02:44:20.935" v="176" actId="20577"/>
        <pc:sldMkLst>
          <pc:docMk/>
          <pc:sldMk cId="941052" sldId="257"/>
        </pc:sldMkLst>
        <pc:spChg chg="mod">
          <ac:chgData name="克文 小田" userId="94c76ac4511df6a3" providerId="LiveId" clId="{0E2AE23B-7C76-4093-A2D2-36304636E7BE}" dt="2024-06-07T02:44:20.935" v="176"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新宿</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西新宿駅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東京都新宿区西新宿</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6-6-2</a:t>
            </a: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新宿</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国際ビルディング地下</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階</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125</TotalTime>
  <Words>155</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2024-06-07T02:44:22Z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