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会場</a:t>
            </a:r>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effectLst/>
                <a:latin typeface="Hiragino Kaku Gothic Pro W3" panose="020B0300000000000000" pitchFamily="34" charset="-128"/>
                <a:ea typeface="Hiragino Kaku Gothic Pro W3" panose="020B0300000000000000" pitchFamily="34" charset="-128"/>
              </a:rPr>
              <a:t>（博多駅</a:t>
            </a:r>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154</Words>
  <Application>Microsoft Macintosh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18</cp:revision>
  <dcterms:created xsi:type="dcterms:W3CDTF">2024-04-08T11:05:16Z</dcterms:created>
  <dcterms:modified xsi:type="dcterms:W3CDTF">2024-04-27T10:43:04Z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