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88" autoAdjust="0"/>
    <p:restoredTop sz="94674"/>
  </p:normalViewPr>
  <p:slideViewPr>
    <p:cSldViewPr snapToGrid="0">
      <p:cViewPr varScale="1">
        <p:scale>
          <a:sx n="86" d="100"/>
          <a:sy n="86" d="100"/>
        </p:scale>
        <p:origin x="1896"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神戸メリケンパークオリエンタルホテル</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神戸市中央区波止場町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078-325-8119</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神戸メリケンパークオリエンタルホテル</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神戸市中央区波止場町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078-325-8119</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66</TotalTime>
  <Words>297</Words>
  <Application>Microsoft Macintosh PowerPoint</Application>
  <PresentationFormat>A4 210 x 297 mm</PresentationFormat>
  <Paragraphs>31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15</cp:revision>
  <dcterms:created xsi:type="dcterms:W3CDTF">2024-04-08T11:05:16Z</dcterms:created>
  <dcterms:modified xsi:type="dcterms:W3CDTF">2024-04-26T04:51:11Z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