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07T02:07:33.027" v="103"/>
      <pc:docMkLst>
        <pc:docMk/>
      </pc:docMkLst>
      <pc:sldChg chg="modSp mod">
        <pc:chgData name="克文 小田" userId="94c76ac4511df6a3" providerId="LiveId" clId="{CC230052-AD5B-4ED2-BC0F-6ED02715CF05}" dt="2024-06-07T02:07:33.027" v="103"/>
        <pc:sldMkLst>
          <pc:docMk/>
          <pc:sldMk cId="941052" sldId="257"/>
        </pc:sldMkLst>
        <pc:spChg chg="mod">
          <ac:chgData name="克文 小田" userId="94c76ac4511df6a3" providerId="LiveId" clId="{CC230052-AD5B-4ED2-BC0F-6ED02715CF05}" dt="2024-06-07T02:07:33.027" v="103"/>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BISTRO J_O</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東京メトロ有楽町線「銀座一丁目駅」徒歩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中央区銀座</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4−6</a:t>
            </a:r>
          </a:p>
          <a:p>
            <a:pPr algn="l" fontAlgn="base"/>
            <a:r>
              <a:rPr lang="en-US" altLang="zh-TW" sz="1400" dirty="0">
                <a:solidFill>
                  <a:srgbClr val="957631"/>
                </a:solidFill>
                <a:latin typeface="Hiragino Kaku Gothic Pro W3" panose="020B0300000000000000" pitchFamily="34" charset="-128"/>
                <a:ea typeface="Hiragino Kaku Gothic Pro W3" panose="020B0300000000000000" pitchFamily="34" charset="-128"/>
              </a:rPr>
              <a:t>                        </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銀座</a:t>
            </a:r>
            <a:r>
              <a:rPr lang="en-US" altLang="zh-TW"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Velvia</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館 </a:t>
            </a:r>
            <a:r>
              <a:rPr lang="en-US" altLang="zh-TW"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9F</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203</TotalTime>
  <Words>185</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2024-06-07T02:07:35Z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