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CC230052-AD5B-4ED2-BC0F-6ED02715CF05}"/>
    <pc:docChg chg="undo custSel modSld">
      <pc:chgData name="克文 小田" userId="94c76ac4511df6a3" providerId="LiveId" clId="{CC230052-AD5B-4ED2-BC0F-6ED02715CF05}" dt="2024-06-07T02:10:39.972" v="144" actId="20577"/>
      <pc:docMkLst>
        <pc:docMk/>
      </pc:docMkLst>
      <pc:sldChg chg="modSp mod">
        <pc:chgData name="克文 小田" userId="94c76ac4511df6a3" providerId="LiveId" clId="{CC230052-AD5B-4ED2-BC0F-6ED02715CF05}" dt="2024-06-07T02:10:39.972" v="144" actId="20577"/>
        <pc:sldMkLst>
          <pc:docMk/>
          <pc:sldMk cId="941052" sldId="257"/>
        </pc:sldMkLst>
        <pc:spChg chg="mod">
          <ac:chgData name="克文 小田" userId="94c76ac4511df6a3" providerId="LiveId" clId="{CC230052-AD5B-4ED2-BC0F-6ED02715CF05}" dt="2024-06-07T02:10:39.972" v="144" actId="20577"/>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86930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462690"/>
            <a:ext cx="5612359" cy="5047070"/>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○○の候　時下ますますご健勝のこととお慶び申し上げます。</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平素は格別のご高配にあずかり厚く御礼申し上げます</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さて　このたび　弊社は○月○日をもちまして創立○年の佳節を迎えることとなりました</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これもひとえに皆様方の多大なるご支援の賜物と心より感謝申し上げます</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つきましては　これまでの感謝を込めて　左記（下記）のとおり創立○年の祝宴を催したいと存じます</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皆様方にはご多用のところ恐縮ですが　何卒ご出席くださいますようお願い申し上げます。</a:t>
            </a:r>
            <a:endParaRPr lang="en-US" altLang="ja-JP" sz="1400" dirty="0">
              <a:solidFill>
                <a:srgbClr val="000000"/>
              </a:solidFill>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cafe Mode</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（カフェモード）</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四ツ橋駅  徒歩</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5</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大阪府大阪市西区南堀江</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丁目</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14-26</a:t>
            </a:r>
          </a:p>
          <a:p>
            <a:pPr algn="l" fontAlgn="base"/>
            <a:r>
              <a:rPr lang="en-US" altLang="ja-JP"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中澤唐木ビル</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3F</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BD45F090-1F88-532C-310B-AC59E919B27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2678"/>
            <a:ext cx="6858000" cy="3735726"/>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68520" y="115299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周年パーティーのご案内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3.xml><?xml version="1.0" encoding="utf-8"?>
<ds:datastoreItem xmlns:ds="http://schemas.openxmlformats.org/officeDocument/2006/customXml" ds:itemID="{330EABED-3BD2-437B-8AB6-D1BD96DDF90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203</TotalTime>
  <Words>177</Words>
  <Application>Microsoft Office PowerPoint</Application>
  <PresentationFormat>A4 210 x 297 mm</PresentationFormat>
  <Paragraphs>21</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20</cp:revision>
  <dcterms:created xsi:type="dcterms:W3CDTF">2024-04-08T11:05:16Z</dcterms:created>
  <dcterms:modified xsi:type="dcterms:W3CDTF">2024-06-07T02:10:48Z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