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07T02:44:28.084" v="150"/>
      <pc:docMkLst>
        <pc:docMk/>
      </pc:docMkLst>
      <pc:sldChg chg="modSp mod">
        <pc:chgData name="克文 小田" userId="94c76ac4511df6a3" providerId="LiveId" clId="{CC230052-AD5B-4ED2-BC0F-6ED02715CF05}" dt="2024-06-07T02:44:28.084" v="150"/>
        <pc:sldMkLst>
          <pc:docMk/>
          <pc:sldMk cId="941052" sldId="257"/>
        </pc:sldMkLst>
        <pc:spChg chg="mod">
          <ac:chgData name="克文 小田" userId="94c76ac4511df6a3" providerId="LiveId" clId="{CC230052-AD5B-4ED2-BC0F-6ED02715CF05}" dt="2024-06-07T02:44:28.084" v="150"/>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新宿</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西新宿駅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東京都新宿区西新宿</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6-6-2</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新宿国際ビルディング地下</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211</TotalTime>
  <Words>176</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2024-06-07T02:44:30Z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