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07T02:49:03.510" v="171" actId="20577"/>
      <pc:docMkLst>
        <pc:docMk/>
      </pc:docMkLst>
      <pc:sldChg chg="modSp mod">
        <pc:chgData name="克文 小田" userId="94c76ac4511df6a3" providerId="LiveId" clId="{CC230052-AD5B-4ED2-BC0F-6ED02715CF05}" dt="2024-06-07T02:49:03.510" v="171" actId="20577"/>
        <pc:sldMkLst>
          <pc:docMk/>
          <pc:sldMk cId="941052" sldId="257"/>
        </pc:sldMkLst>
        <pc:spChg chg="mod">
          <ac:chgData name="克文 小田" userId="94c76ac4511df6a3" providerId="LiveId" clId="{CC230052-AD5B-4ED2-BC0F-6ED02715CF05}" dt="2024-06-07T02:49:03.510" v="171"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ELLARE</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池袋駅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東京都豊島区西池袋</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3-31-5</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パークハイムウエスト</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2F</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212</TotalTime>
  <Words>171</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2024-06-07T02:49:09Z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