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07T02:07:24.630" v="111"/>
      <pc:docMkLst>
        <pc:docMk/>
      </pc:docMkLst>
      <pc:sldChg chg="modSp mod">
        <pc:chgData name="克文 小田" userId="94c76ac4511df6a3" providerId="LiveId" clId="{6EAB2BF0-8BEC-4BFB-9A3F-894A8D83B0AE}" dt="2024-06-07T02:07:24.630" v="111"/>
        <pc:sldMkLst>
          <pc:docMk/>
          <pc:sldMk cId="1616124350" sldId="256"/>
        </pc:sldMkLst>
        <pc:spChg chg="mod">
          <ac:chgData name="克文 小田" userId="94c76ac4511df6a3" providerId="LiveId" clId="{6EAB2BF0-8BEC-4BFB-9A3F-894A8D83B0AE}" dt="2024-06-07T02:07:24.630" v="111"/>
          <ac:spMkLst>
            <pc:docMk/>
            <pc:sldMk cId="1616124350" sldId="256"/>
            <ac:spMk id="3" creationId="{E7BAA3D6-CB38-656D-1361-3AE4CB04BAEB}"/>
          </ac:spMkLst>
        </pc:spChg>
      </pc:sldChg>
      <pc:sldChg chg="modSp mod">
        <pc:chgData name="克文 小田" userId="94c76ac4511df6a3" providerId="LiveId" clId="{6EAB2BF0-8BEC-4BFB-9A3F-894A8D83B0AE}" dt="2024-06-07T02:07:16.984" v="110" actId="20577"/>
        <pc:sldMkLst>
          <pc:docMk/>
          <pc:sldMk cId="941052" sldId="257"/>
        </pc:sldMkLst>
        <pc:spChg chg="mod">
          <ac:chgData name="克文 小田" userId="94c76ac4511df6a3" providerId="LiveId" clId="{6EAB2BF0-8BEC-4BFB-9A3F-894A8D83B0AE}" dt="2024-06-07T02:07:16.984" v="110"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BISTRO J_O</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東京メトロ有楽町線「銀座一丁目駅」徒歩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中央区銀座</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4−6</a:t>
            </a:r>
          </a:p>
          <a:p>
            <a:pPr algn="l" fontAlgn="base"/>
            <a:r>
              <a:rPr lang="en-US" altLang="zh-TW" sz="1400" dirty="0">
                <a:solidFill>
                  <a:srgbClr val="957631"/>
                </a:solidFill>
                <a:latin typeface="Hiragino Kaku Gothic Pro W3" panose="020B0300000000000000" pitchFamily="34" charset="-128"/>
                <a:ea typeface="Hiragino Kaku Gothic Pro W3" panose="020B0300000000000000" pitchFamily="34" charset="-128"/>
              </a:rPr>
              <a:t>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銀座</a:t>
            </a:r>
            <a:r>
              <a:rPr lang="en-US" altLang="zh-TW"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Velvia</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館 </a:t>
            </a:r>
            <a:r>
              <a:rPr lang="en-US" altLang="zh-TW"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9F</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BISTRO J_O</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東京メトロ有楽町線「銀座一丁目駅」徒歩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中央区銀座</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4−6</a:t>
            </a:r>
          </a:p>
          <a:p>
            <a:pPr algn="l" fontAlgn="base"/>
            <a:r>
              <a:rPr lang="en-US" altLang="zh-TW" sz="1400" dirty="0">
                <a:solidFill>
                  <a:srgbClr val="957631"/>
                </a:solidFill>
                <a:latin typeface="Hiragino Kaku Gothic Pro W3" panose="020B0300000000000000" pitchFamily="34" charset="-128"/>
                <a:ea typeface="Hiragino Kaku Gothic Pro W3" panose="020B0300000000000000" pitchFamily="34" charset="-128"/>
              </a:rPr>
              <a:t>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銀座</a:t>
            </a:r>
            <a:r>
              <a:rPr lang="en-US" altLang="zh-TW"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Velvia</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館 </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9F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190</TotalTime>
  <Words>297</Words>
  <Application>Microsoft Office PowerPoint</Application>
  <PresentationFormat>A4 210 x 297 mm</PresentationFormat>
  <Paragraphs>32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2024-06-07T02:07:27Z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