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6EAB2BF0-8BEC-4BFB-9A3F-894A8D83B0AE}"/>
    <pc:docChg chg="undo redo custSel modSld">
      <pc:chgData name="克文 小田" userId="94c76ac4511df6a3" providerId="LiveId" clId="{6EAB2BF0-8BEC-4BFB-9A3F-894A8D83B0AE}" dt="2024-06-07T02:15:40.568" v="122"/>
      <pc:docMkLst>
        <pc:docMk/>
      </pc:docMkLst>
      <pc:sldChg chg="modSp mod">
        <pc:chgData name="克文 小田" userId="94c76ac4511df6a3" providerId="LiveId" clId="{6EAB2BF0-8BEC-4BFB-9A3F-894A8D83B0AE}" dt="2024-06-07T02:15:40.568" v="122"/>
        <pc:sldMkLst>
          <pc:docMk/>
          <pc:sldMk cId="1616124350" sldId="256"/>
        </pc:sldMkLst>
        <pc:spChg chg="mod">
          <ac:chgData name="克文 小田" userId="94c76ac4511df6a3" providerId="LiveId" clId="{6EAB2BF0-8BEC-4BFB-9A3F-894A8D83B0AE}" dt="2024-06-07T02:15:40.568" v="122"/>
          <ac:spMkLst>
            <pc:docMk/>
            <pc:sldMk cId="1616124350" sldId="256"/>
            <ac:spMk id="3" creationId="{E7BAA3D6-CB38-656D-1361-3AE4CB04BAEB}"/>
          </ac:spMkLst>
        </pc:spChg>
      </pc:sldChg>
      <pc:sldChg chg="modSp mod">
        <pc:chgData name="克文 小田" userId="94c76ac4511df6a3" providerId="LiveId" clId="{6EAB2BF0-8BEC-4BFB-9A3F-894A8D83B0AE}" dt="2024-06-07T02:15:36.980" v="121"/>
        <pc:sldMkLst>
          <pc:docMk/>
          <pc:sldMk cId="941052" sldId="257"/>
        </pc:sldMkLst>
        <pc:spChg chg="mod">
          <ac:chgData name="克文 小田" userId="94c76ac4511df6a3" providerId="LiveId" clId="{6EAB2BF0-8BEC-4BFB-9A3F-894A8D83B0AE}" dt="2024-06-07T02:15:36.980" v="121"/>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099917"/>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Glade Park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東京都渋谷区道玄坂</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2-29-5</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渋谷プライム</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5F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972350"/>
            <a:ext cx="5612359" cy="3781809"/>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Glade Park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東京都渋谷区道玄坂</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2-29-5</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渋谷プライム</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193</TotalTime>
  <Words>270</Words>
  <Application>Microsoft Office PowerPoint</Application>
  <PresentationFormat>A4 210 x 297 mm</PresentationFormat>
  <Paragraphs>34</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2024-06-07T02:15:42Z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