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07T02:49:35.234" v="184" actId="20577"/>
      <pc:docMkLst>
        <pc:docMk/>
      </pc:docMkLst>
      <pc:sldChg chg="modSp mod">
        <pc:chgData name="克文 小田" userId="94c76ac4511df6a3" providerId="LiveId" clId="{6EAB2BF0-8BEC-4BFB-9A3F-894A8D83B0AE}" dt="2024-06-07T02:49:35.234" v="184" actId="20577"/>
        <pc:sldMkLst>
          <pc:docMk/>
          <pc:sldMk cId="1616124350" sldId="256"/>
        </pc:sldMkLst>
        <pc:spChg chg="mod">
          <ac:chgData name="克文 小田" userId="94c76ac4511df6a3" providerId="LiveId" clId="{6EAB2BF0-8BEC-4BFB-9A3F-894A8D83B0AE}" dt="2024-06-07T02:49:35.234" v="184" actId="20577"/>
          <ac:spMkLst>
            <pc:docMk/>
            <pc:sldMk cId="1616124350" sldId="256"/>
            <ac:spMk id="3" creationId="{E7BAA3D6-CB38-656D-1361-3AE4CB04BAEB}"/>
          </ac:spMkLst>
        </pc:spChg>
      </pc:sldChg>
      <pc:sldChg chg="modSp mod">
        <pc:chgData name="克文 小田" userId="94c76ac4511df6a3" providerId="LiveId" clId="{6EAB2BF0-8BEC-4BFB-9A3F-894A8D83B0AE}" dt="2024-06-07T02:49:29.572" v="182" actId="20577"/>
        <pc:sldMkLst>
          <pc:docMk/>
          <pc:sldMk cId="941052" sldId="257"/>
        </pc:sldMkLst>
        <pc:spChg chg="mod">
          <ac:chgData name="克文 小田" userId="94c76ac4511df6a3" providerId="LiveId" clId="{6EAB2BF0-8BEC-4BFB-9A3F-894A8D83B0AE}" dt="2024-06-07T02:49:29.572" v="18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ELLARE</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池袋駅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東京都豊島区西池袋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3-31-5</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パークハイムウエスト</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2F</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ELLARE</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池袋駅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東京都豊島区西池袋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3-31-5</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パークハイムウエスト</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200</TotalTime>
  <Words>266</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