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5776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ホテルベルクラシック東京</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（大塚駅　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東京都豊島区南大塚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3-33-6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03-</a:t>
            </a:r>
            <a:r>
              <a:rPr lang="en-US" altLang="ja-JP" sz="1400">
                <a:solidFill>
                  <a:srgbClr val="957631"/>
                </a:solidFill>
                <a:latin typeface="Hiragino Kaku Gothic Pro W3" panose="020B0300000000000000" pitchFamily="34" charset="-128"/>
                <a:ea typeface="Hiragino Kaku Gothic Pro W3" panose="020B0300000000000000" pitchFamily="34" charset="-128"/>
              </a:rPr>
              <a:t>5950</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r>
              <a:rPr lang="en-US" altLang="ja-JP" sz="1400">
                <a:solidFill>
                  <a:srgbClr val="957631"/>
                </a:solidFill>
                <a:latin typeface="Hiragino Kaku Gothic Pro W3" panose="020B0300000000000000" pitchFamily="34" charset="-128"/>
                <a:ea typeface="Hiragino Kaku Gothic Pro W3" panose="020B0300000000000000" pitchFamily="34" charset="-128"/>
              </a:rPr>
              <a:t>1265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161</Words>
  <Application>Microsoft Macintosh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16</cp:revision>
  <dcterms:created xsi:type="dcterms:W3CDTF">2024-04-08T11:05:16Z</dcterms:created>
  <dcterms:modified xsi:type="dcterms:W3CDTF">2024-05-08T06:55:41Z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