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NICK STOCK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豊田市駅前店（</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豊田市喜多町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2-170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KiTARA-104</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158</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2024-05-15T01:48:19Z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