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E063DB6-818D-4F8C-9712-7E9844E0373D}"/>
    <pc:docChg chg="modSld">
      <pc:chgData name="克文 小田" userId="94c76ac4511df6a3" providerId="LiveId" clId="{DE063DB6-818D-4F8C-9712-7E9844E0373D}" dt="2024-06-06T03:45:52.459" v="7"/>
      <pc:docMkLst>
        <pc:docMk/>
      </pc:docMkLst>
      <pc:sldChg chg="modSp mod">
        <pc:chgData name="克文 小田" userId="94c76ac4511df6a3" providerId="LiveId" clId="{DE063DB6-818D-4F8C-9712-7E9844E0373D}" dt="2024-06-06T03:45:52.459" v="7"/>
        <pc:sldMkLst>
          <pc:docMk/>
          <pc:sldMk cId="941052" sldId="257"/>
        </pc:sldMkLst>
        <pc:spChg chg="mod">
          <ac:chgData name="克文 小田" userId="94c76ac4511df6a3" providerId="LiveId" clId="{DE063DB6-818D-4F8C-9712-7E9844E0373D}" dt="2024-06-06T03:45:52.459" v="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2024/6/6</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56762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B-GARAGE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名古屋伏見店</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伏見駅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名古屋市中区栄</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1080075</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4-5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err="1">
                <a:solidFill>
                  <a:srgbClr val="957631"/>
                </a:solidFill>
                <a:effectLst/>
                <a:latin typeface="Hiragino Kaku Gothic Pro W3" panose="020B0300000000000000" pitchFamily="34" charset="-128"/>
                <a:ea typeface="Hiragino Kaku Gothic Pro W3" panose="020B0300000000000000" pitchFamily="34" charset="-128"/>
              </a:rPr>
              <a:t>CForestIX</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ビル</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2F</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85</TotalTime>
  <Words>164</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2024-06-06T03:46:01Z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