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custSel modSld">
      <pc:chgData name="克文 小田" userId="94c76ac4511df6a3" providerId="LiveId" clId="{584CA06E-A0C4-48E9-A797-1E7663D85E14}" dt="2024-06-06T03:51:55.030" v="32" actId="20577"/>
      <pc:docMkLst>
        <pc:docMk/>
      </pc:docMkLst>
      <pc:sldChg chg="modSp mod">
        <pc:chgData name="克文 小田" userId="94c76ac4511df6a3" providerId="LiveId" clId="{584CA06E-A0C4-48E9-A797-1E7663D85E14}" dt="2024-06-06T03:51:55.030" v="32" actId="20577"/>
        <pc:sldMkLst>
          <pc:docMk/>
          <pc:sldMk cId="1616124350" sldId="256"/>
        </pc:sldMkLst>
        <pc:spChg chg="mod">
          <ac:chgData name="克文 小田" userId="94c76ac4511df6a3" providerId="LiveId" clId="{584CA06E-A0C4-48E9-A797-1E7663D85E14}" dt="2024-06-06T03:51:55.030" v="32" actId="20577"/>
          <ac:spMkLst>
            <pc:docMk/>
            <pc:sldMk cId="1616124350" sldId="256"/>
            <ac:spMk id="3" creationId="{E7BAA3D6-CB38-656D-1361-3AE4CB04BAEB}"/>
          </ac:spMkLst>
        </pc:spChg>
      </pc:sldChg>
      <pc:sldChg chg="modSp mod">
        <pc:chgData name="克文 小田" userId="94c76ac4511df6a3" providerId="LiveId" clId="{584CA06E-A0C4-48E9-A797-1E7663D85E14}" dt="2024-06-06T03:51:51.158" v="31" actId="20577"/>
        <pc:sldMkLst>
          <pc:docMk/>
          <pc:sldMk cId="1941448474" sldId="257"/>
        </pc:sldMkLst>
        <pc:spChg chg="mod">
          <ac:chgData name="克文 小田" userId="94c76ac4511df6a3" providerId="LiveId" clId="{584CA06E-A0C4-48E9-A797-1E7663D85E14}" dt="2024-06-06T03:51:51.158" v="31"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ESPRESSO D WORKS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愛知県名古屋市中区錦</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3</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15-17 </a:t>
            </a: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レイヤードヒサヤオオドオリパーク</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Zone4</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内</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ESPRESSO D WORKS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愛知県名古屋市中区錦</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3</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15-17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レイヤードヒサヤオオドオリパーク</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Zone4</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内</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72</TotalTime>
  <Words>316</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2024-06-06T03:51:55Z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