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86" d="100"/>
          <a:sy n="86" d="100"/>
        </p:scale>
        <p:origin x="1896"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315</Words>
  <Application>Microsoft Macintosh PowerPoint</Application>
  <PresentationFormat>A4 210 x 297 mm</PresentationFormat>
  <Paragraphs>31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15</cp:revision>
  <dcterms:created xsi:type="dcterms:W3CDTF">2024-04-08T11:05:16Z</dcterms:created>
  <dcterms:modified xsi:type="dcterms:W3CDTF">2024-05-01T21:43:27Z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