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8162C1-8EB2-4939-8B53-73B17294424B}" v="10" dt="2024-04-19T01:23:04.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2024/5/8</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35776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a:solidFill>
                  <a:srgbClr val="957631"/>
                </a:solidFill>
                <a:latin typeface="Hiragino Kaku Gothic Pro W3" panose="020B0300000000000000" pitchFamily="34" charset="-128"/>
                <a:ea typeface="Hiragino Kaku Gothic Pro W3" panose="020B0300000000000000" pitchFamily="34" charset="-128"/>
              </a:rPr>
              <a:t>ホテルベルクラシック東京</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（大塚駅　徒歩</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1</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東京都豊島区南大塚</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3-33-6</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03-</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5950</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1265</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80</TotalTime>
  <Words>160</Words>
  <Application>Microsoft Macintosh PowerPoint</Application>
  <PresentationFormat>A4 210 x 297 mm</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14</cp:revision>
  <dcterms:created xsi:type="dcterms:W3CDTF">2024-04-08T11:05:16Z</dcterms:created>
  <dcterms:modified xsi:type="dcterms:W3CDTF">2024-05-08T06:54:52Z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