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modSld">
      <pc:chgData name="克文 小田" userId="94c76ac4511df6a3" providerId="LiveId" clId="{D31824AB-719E-4BF3-8BC1-A9F37D7C1849}" dt="2024-05-15T01:58:41.173" v="2"/>
      <pc:docMkLst>
        <pc:docMk/>
      </pc:docMkLst>
      <pc:sldChg chg="modSp mod">
        <pc:chgData name="克文 小田" userId="94c76ac4511df6a3" providerId="LiveId" clId="{D31824AB-719E-4BF3-8BC1-A9F37D7C1849}" dt="2024-05-15T01:58:41.173" v="2"/>
        <pc:sldMkLst>
          <pc:docMk/>
          <pc:sldMk cId="941052" sldId="257"/>
        </pc:sldMkLst>
        <pc:spChg chg="mod">
          <ac:chgData name="克文 小田" userId="94c76ac4511df6a3" providerId="LiveId" clId="{D31824AB-719E-4BF3-8BC1-A9F37D7C1849}" dt="2024-05-15T01:58:41.173" v="2"/>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FOODLAB.358 TSURUMA PARK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舞鶴駅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名古屋市昭和区鶴舞</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1-1-156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ツルマガーデン</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160</Words>
  <Application>Microsoft Office PowerPoint</Application>
  <PresentationFormat>A4 210 x 297 mm</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2024-05-15T01:58:50Z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