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31824AB-719E-4BF3-8BC1-A9F37D7C1849}"/>
    <pc:docChg chg="modSld">
      <pc:chgData name="克文 小田" userId="94c76ac4511df6a3" providerId="LiveId" clId="{D31824AB-719E-4BF3-8BC1-A9F37D7C1849}" dt="2024-05-15T02:07:04.526" v="5" actId="20577"/>
      <pc:docMkLst>
        <pc:docMk/>
      </pc:docMkLst>
      <pc:sldChg chg="modSp mod">
        <pc:chgData name="克文 小田" userId="94c76ac4511df6a3" providerId="LiveId" clId="{D31824AB-719E-4BF3-8BC1-A9F37D7C1849}" dt="2024-05-15T02:07:04.526" v="5" actId="20577"/>
        <pc:sldMkLst>
          <pc:docMk/>
          <pc:sldMk cId="941052" sldId="257"/>
        </pc:sldMkLst>
        <pc:spChg chg="mod">
          <ac:chgData name="克文 小田" userId="94c76ac4511df6a3" providerId="LiveId" clId="{D31824AB-719E-4BF3-8BC1-A9F37D7C1849}" dt="2024-05-15T02:07:04.526" v="5"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2024/5/15</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THE ONE AND ONLY -ROOF TOP SAKAE-</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栄駅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名古屋市中区錦</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17-5 </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EXITNISHIKI </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north 9F</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82</TotalTime>
  <Words>168</Words>
  <Application>Microsoft Office PowerPoint</Application>
  <PresentationFormat>A4 210 x 297 mm</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2024-05-15T02:07:07Z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