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D31824AB-719E-4BF3-8BC1-A9F37D7C1849}"/>
    <pc:docChg chg="modSld">
      <pc:chgData name="克文 小田" userId="94c76ac4511df6a3" providerId="LiveId" clId="{D31824AB-719E-4BF3-8BC1-A9F37D7C1849}" dt="2024-06-06T03:45:43.560" v="9" actId="20577"/>
      <pc:docMkLst>
        <pc:docMk/>
      </pc:docMkLst>
      <pc:sldChg chg="modSp mod">
        <pc:chgData name="克文 小田" userId="94c76ac4511df6a3" providerId="LiveId" clId="{D31824AB-719E-4BF3-8BC1-A9F37D7C1849}" dt="2024-06-06T03:45:43.560" v="9" actId="20577"/>
        <pc:sldMkLst>
          <pc:docMk/>
          <pc:sldMk cId="941052" sldId="257"/>
        </pc:sldMkLst>
        <pc:spChg chg="mod">
          <ac:chgData name="克文 小田" userId="94c76ac4511df6a3" providerId="LiveId" clId="{D31824AB-719E-4BF3-8BC1-A9F37D7C1849}" dt="2024-06-06T03:45:43.560" v="9"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2024/6/6</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62758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皆様におかれましては、各方面でご活躍されていることと存じます。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さて、早いもので○○学校を卒業してから、今年で○年が経とうとしています。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この節目に同窓会を開催する運びとなりましたのでお知らせいたします。下記にて詳細をご案内いたします。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B-GARAGE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名古屋伏見店</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en-US" altLang="ja-JP"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伏見駅  徒歩</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愛知県</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名古屋市中区栄</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1080075</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丁目</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4-5 </a:t>
            </a: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err="1">
                <a:solidFill>
                  <a:srgbClr val="957631"/>
                </a:solidFill>
                <a:effectLst/>
                <a:latin typeface="Hiragino Kaku Gothic Pro W3" panose="020B0300000000000000" pitchFamily="34" charset="-128"/>
                <a:ea typeface="Hiragino Kaku Gothic Pro W3" panose="020B0300000000000000" pitchFamily="34" charset="-128"/>
              </a:rPr>
              <a:t>CForestIX</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ビル</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2F </a:t>
            </a:r>
          </a:p>
          <a:p>
            <a:pPr algn="l" fontAlgn="base"/>
            <a:endParaRPr lang="en-US" altLang="ja-JP" sz="140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同窓会のご案内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2.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3.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84</TotalTime>
  <Words>162</Words>
  <Application>Microsoft Office PowerPoint</Application>
  <PresentationFormat>A4 210 x 297 mm</PresentationFormat>
  <Paragraphs>16</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15</cp:revision>
  <dcterms:created xsi:type="dcterms:W3CDTF">2024-04-08T11:05:16Z</dcterms:created>
  <dcterms:modified xsi:type="dcterms:W3CDTF">2024-06-06T03:45:50Z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