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modSld">
      <pc:chgData name="克文 小田" userId="94c76ac4511df6a3" providerId="LiveId" clId="{D31824AB-719E-4BF3-8BC1-A9F37D7C1849}" dt="2024-06-06T03:45:43.560" v="9" actId="20577"/>
      <pc:docMkLst>
        <pc:docMk/>
      </pc:docMkLst>
      <pc:sldChg chg="modSp mod">
        <pc:chgData name="克文 小田" userId="94c76ac4511df6a3" providerId="LiveId" clId="{D31824AB-719E-4BF3-8BC1-A9F37D7C1849}" dt="2024-06-06T03:45:43.560" v="9" actId="20577"/>
        <pc:sldMkLst>
          <pc:docMk/>
          <pc:sldMk cId="941052" sldId="257"/>
        </pc:sldMkLst>
        <pc:spChg chg="mod">
          <ac:chgData name="克文 小田" userId="94c76ac4511df6a3" providerId="LiveId" clId="{D31824AB-719E-4BF3-8BC1-A9F37D7C1849}" dt="2024-06-06T03:45:43.560" v="9"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B-GARAGE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名古屋伏見店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伏見駅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名古屋市中区栄</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1080075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4-5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CForestIX</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 </a:t>
            </a:r>
          </a:p>
          <a:p>
            <a:pPr algn="l" fontAlgn="base"/>
            <a:endParaRPr lang="en-US" altLang="ja-JP" sz="140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84</TotalTime>
  <Words>162</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2024-06-06T03:45:50Z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